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61" r:id="rId3"/>
    <p:sldId id="259" r:id="rId4"/>
    <p:sldId id="263" r:id="rId5"/>
    <p:sldId id="278" r:id="rId6"/>
    <p:sldId id="279" r:id="rId7"/>
    <p:sldId id="274" r:id="rId8"/>
    <p:sldId id="276" r:id="rId9"/>
    <p:sldId id="265" r:id="rId10"/>
    <p:sldId id="266" r:id="rId11"/>
    <p:sldId id="267" r:id="rId12"/>
    <p:sldId id="273" r:id="rId13"/>
    <p:sldId id="277" r:id="rId14"/>
    <p:sldId id="272" r:id="rId15"/>
  </p:sldIdLst>
  <p:sldSz cx="12192000" cy="6858000"/>
  <p:notesSz cx="6888163" cy="100203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7102" autoAdjust="0"/>
  </p:normalViewPr>
  <p:slideViewPr>
    <p:cSldViewPr snapToGrid="0">
      <p:cViewPr>
        <p:scale>
          <a:sx n="60" d="100"/>
          <a:sy n="60" d="100"/>
        </p:scale>
        <p:origin x="-204"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7DAEC-7152-43E8-B05B-096D234D3BF2}" type="doc">
      <dgm:prSet loTypeId="urn:microsoft.com/office/officeart/2005/8/layout/target2" loCatId="relationship" qsTypeId="urn:microsoft.com/office/officeart/2005/8/quickstyle/3d2" qsCatId="3D" csTypeId="urn:microsoft.com/office/officeart/2005/8/colors/colorful4" csCatId="colorful" phldr="1"/>
      <dgm:spPr/>
      <dgm:t>
        <a:bodyPr/>
        <a:lstStyle/>
        <a:p>
          <a:endParaRPr lang="fr-FR"/>
        </a:p>
      </dgm:t>
    </dgm:pt>
    <dgm:pt modelId="{58F7A79B-D4C9-4D4A-91EB-F211C3000592}">
      <dgm:prSet phldrT="[Texte]"/>
      <dgm:spPr/>
      <dgm:t>
        <a:bodyPr/>
        <a:lstStyle/>
        <a:p>
          <a:r>
            <a:rPr lang="fr-FR" dirty="0" smtClean="0"/>
            <a:t>Aléas, risques et ressources</a:t>
          </a:r>
          <a:endParaRPr lang="fr-FR" dirty="0"/>
        </a:p>
      </dgm:t>
    </dgm:pt>
    <dgm:pt modelId="{592BC816-099E-46F3-9C9B-651C933ABE68}" type="parTrans" cxnId="{9F0B4CC2-ABEB-454C-84F2-1B6F9B795204}">
      <dgm:prSet/>
      <dgm:spPr/>
      <dgm:t>
        <a:bodyPr/>
        <a:lstStyle/>
        <a:p>
          <a:endParaRPr lang="fr-FR"/>
        </a:p>
      </dgm:t>
    </dgm:pt>
    <dgm:pt modelId="{5012CEF0-ACE3-4900-BBBD-2830F85B3597}" type="sibTrans" cxnId="{9F0B4CC2-ABEB-454C-84F2-1B6F9B795204}">
      <dgm:prSet/>
      <dgm:spPr/>
      <dgm:t>
        <a:bodyPr/>
        <a:lstStyle/>
        <a:p>
          <a:endParaRPr lang="fr-FR"/>
        </a:p>
      </dgm:t>
    </dgm:pt>
    <dgm:pt modelId="{ABC0541B-B11C-49DE-AF15-78E4B73843B4}">
      <dgm:prSet phldrT="[Texte]"/>
      <dgm:spPr/>
      <dgm:t>
        <a:bodyPr/>
        <a:lstStyle/>
        <a:p>
          <a:r>
            <a:rPr lang="fr-FR" dirty="0" smtClean="0"/>
            <a:t>Tectonique des plaques</a:t>
          </a:r>
          <a:endParaRPr lang="fr-FR" dirty="0"/>
        </a:p>
      </dgm:t>
    </dgm:pt>
    <dgm:pt modelId="{37572B72-C49A-46A9-B17B-3A6B7CEDC1B7}" type="parTrans" cxnId="{46987C48-0C05-4856-BE81-D8AECAA26266}">
      <dgm:prSet/>
      <dgm:spPr/>
      <dgm:t>
        <a:bodyPr/>
        <a:lstStyle/>
        <a:p>
          <a:endParaRPr lang="fr-FR"/>
        </a:p>
      </dgm:t>
    </dgm:pt>
    <dgm:pt modelId="{D0D2D7B6-3ECE-4CE0-AC61-B806934EA7D0}" type="sibTrans" cxnId="{46987C48-0C05-4856-BE81-D8AECAA26266}">
      <dgm:prSet/>
      <dgm:spPr/>
      <dgm:t>
        <a:bodyPr/>
        <a:lstStyle/>
        <a:p>
          <a:endParaRPr lang="fr-FR"/>
        </a:p>
      </dgm:t>
    </dgm:pt>
    <dgm:pt modelId="{A31E9C3A-9598-4A8C-A786-2FD050079439}">
      <dgm:prSet phldrT="[Texte]"/>
      <dgm:spPr/>
      <dgm:t>
        <a:bodyPr/>
        <a:lstStyle/>
        <a:p>
          <a:r>
            <a:rPr lang="fr-FR" dirty="0" smtClean="0"/>
            <a:t>Des manifestations</a:t>
          </a:r>
          <a:endParaRPr lang="fr-FR" dirty="0"/>
        </a:p>
      </dgm:t>
    </dgm:pt>
    <dgm:pt modelId="{E0215E84-2B63-4A96-8DCE-C9D9E3CB25CB}" type="parTrans" cxnId="{4CB737A2-1C4A-4096-8727-1E432240038D}">
      <dgm:prSet/>
      <dgm:spPr/>
      <dgm:t>
        <a:bodyPr/>
        <a:lstStyle/>
        <a:p>
          <a:endParaRPr lang="fr-FR"/>
        </a:p>
      </dgm:t>
    </dgm:pt>
    <dgm:pt modelId="{A84F4D79-229F-40C4-916E-D412EEE0BFF9}" type="sibTrans" cxnId="{4CB737A2-1C4A-4096-8727-1E432240038D}">
      <dgm:prSet/>
      <dgm:spPr/>
      <dgm:t>
        <a:bodyPr/>
        <a:lstStyle/>
        <a:p>
          <a:endParaRPr lang="fr-FR"/>
        </a:p>
      </dgm:t>
    </dgm:pt>
    <dgm:pt modelId="{19170051-0516-48A2-AA8C-4BE789282D37}">
      <dgm:prSet phldrT="[Texte]"/>
      <dgm:spPr/>
      <dgm:t>
        <a:bodyPr/>
        <a:lstStyle/>
        <a:p>
          <a:r>
            <a:rPr lang="fr-FR" dirty="0" smtClean="0"/>
            <a:t>Le volcanisme</a:t>
          </a:r>
          <a:endParaRPr lang="fr-FR" dirty="0"/>
        </a:p>
      </dgm:t>
    </dgm:pt>
    <dgm:pt modelId="{1F291E5D-C1E7-447C-B5EB-14F2B2C4793C}" type="parTrans" cxnId="{B2EFFDB1-BAAA-484C-9A14-B4C9F8DDBDAA}">
      <dgm:prSet/>
      <dgm:spPr/>
      <dgm:t>
        <a:bodyPr/>
        <a:lstStyle/>
        <a:p>
          <a:endParaRPr lang="fr-FR"/>
        </a:p>
      </dgm:t>
    </dgm:pt>
    <dgm:pt modelId="{E310C5D2-4536-495F-B093-C29CABEDBA8A}" type="sibTrans" cxnId="{B2EFFDB1-BAAA-484C-9A14-B4C9F8DDBDAA}">
      <dgm:prSet/>
      <dgm:spPr/>
      <dgm:t>
        <a:bodyPr/>
        <a:lstStyle/>
        <a:p>
          <a:endParaRPr lang="fr-FR"/>
        </a:p>
      </dgm:t>
    </dgm:pt>
    <dgm:pt modelId="{71A61333-1357-4299-AA52-8B2DE1C2BB75}">
      <dgm:prSet phldrT="[Texte]"/>
      <dgm:spPr/>
      <dgm:t>
        <a:bodyPr/>
        <a:lstStyle/>
        <a:p>
          <a:r>
            <a:rPr lang="fr-FR" dirty="0" smtClean="0"/>
            <a:t>Les séismes</a:t>
          </a:r>
          <a:endParaRPr lang="fr-FR" dirty="0"/>
        </a:p>
      </dgm:t>
    </dgm:pt>
    <dgm:pt modelId="{2BD81390-C35D-4DCA-8B9D-2180C63FDDED}" type="parTrans" cxnId="{E7DE4DA3-3265-4560-9066-66722B2BFA54}">
      <dgm:prSet/>
      <dgm:spPr/>
      <dgm:t>
        <a:bodyPr/>
        <a:lstStyle/>
        <a:p>
          <a:endParaRPr lang="fr-FR"/>
        </a:p>
      </dgm:t>
    </dgm:pt>
    <dgm:pt modelId="{BD3A4C14-C6EB-45CA-AB85-FF8498118D9B}" type="sibTrans" cxnId="{E7DE4DA3-3265-4560-9066-66722B2BFA54}">
      <dgm:prSet/>
      <dgm:spPr/>
      <dgm:t>
        <a:bodyPr/>
        <a:lstStyle/>
        <a:p>
          <a:endParaRPr lang="fr-FR"/>
        </a:p>
      </dgm:t>
    </dgm:pt>
    <dgm:pt modelId="{1393EBE0-6844-4771-91C5-A4D580B700D9}" type="pres">
      <dgm:prSet presAssocID="{E727DAEC-7152-43E8-B05B-096D234D3BF2}" presName="Name0" presStyleCnt="0">
        <dgm:presLayoutVars>
          <dgm:chMax val="3"/>
          <dgm:chPref val="1"/>
          <dgm:dir/>
          <dgm:animLvl val="lvl"/>
          <dgm:resizeHandles/>
        </dgm:presLayoutVars>
      </dgm:prSet>
      <dgm:spPr/>
      <dgm:t>
        <a:bodyPr/>
        <a:lstStyle/>
        <a:p>
          <a:endParaRPr lang="fr-FR"/>
        </a:p>
      </dgm:t>
    </dgm:pt>
    <dgm:pt modelId="{B10E0592-AB9E-4CDC-B10D-A881E214A4CA}" type="pres">
      <dgm:prSet presAssocID="{E727DAEC-7152-43E8-B05B-096D234D3BF2}" presName="outerBox" presStyleCnt="0"/>
      <dgm:spPr/>
      <dgm:t>
        <a:bodyPr/>
        <a:lstStyle/>
        <a:p>
          <a:endParaRPr lang="fr-FR"/>
        </a:p>
      </dgm:t>
    </dgm:pt>
    <dgm:pt modelId="{5533F7C7-F868-40E3-A323-78FE4FCAE8AC}" type="pres">
      <dgm:prSet presAssocID="{E727DAEC-7152-43E8-B05B-096D234D3BF2}" presName="outerBoxParent" presStyleLbl="node1" presStyleIdx="0" presStyleCnt="3" custLinFactNeighborX="-10144" custLinFactNeighborY="-333"/>
      <dgm:spPr/>
      <dgm:t>
        <a:bodyPr/>
        <a:lstStyle/>
        <a:p>
          <a:endParaRPr lang="fr-FR"/>
        </a:p>
      </dgm:t>
    </dgm:pt>
    <dgm:pt modelId="{E2592928-E9A6-4F4D-80C0-2F764E26EAC4}" type="pres">
      <dgm:prSet presAssocID="{E727DAEC-7152-43E8-B05B-096D234D3BF2}" presName="outerBoxChildren" presStyleCnt="0"/>
      <dgm:spPr/>
      <dgm:t>
        <a:bodyPr/>
        <a:lstStyle/>
        <a:p>
          <a:endParaRPr lang="fr-FR"/>
        </a:p>
      </dgm:t>
    </dgm:pt>
    <dgm:pt modelId="{FC82BF43-43FE-40DB-8B28-D488DFFDAF51}" type="pres">
      <dgm:prSet presAssocID="{E727DAEC-7152-43E8-B05B-096D234D3BF2}" presName="middleBox" presStyleCnt="0"/>
      <dgm:spPr/>
      <dgm:t>
        <a:bodyPr/>
        <a:lstStyle/>
        <a:p>
          <a:endParaRPr lang="fr-FR"/>
        </a:p>
      </dgm:t>
    </dgm:pt>
    <dgm:pt modelId="{E2E3942A-32D4-49D5-A9F0-C7E6A79A16B6}" type="pres">
      <dgm:prSet presAssocID="{E727DAEC-7152-43E8-B05B-096D234D3BF2}" presName="middleBoxParent" presStyleLbl="node1" presStyleIdx="1" presStyleCnt="3"/>
      <dgm:spPr/>
      <dgm:t>
        <a:bodyPr/>
        <a:lstStyle/>
        <a:p>
          <a:endParaRPr lang="fr-FR"/>
        </a:p>
      </dgm:t>
    </dgm:pt>
    <dgm:pt modelId="{6E7CA376-8645-42BC-B863-1DAAF05DD3CB}" type="pres">
      <dgm:prSet presAssocID="{E727DAEC-7152-43E8-B05B-096D234D3BF2}" presName="middleBoxChildren" presStyleCnt="0"/>
      <dgm:spPr/>
      <dgm:t>
        <a:bodyPr/>
        <a:lstStyle/>
        <a:p>
          <a:endParaRPr lang="fr-FR"/>
        </a:p>
      </dgm:t>
    </dgm:pt>
    <dgm:pt modelId="{DC81276C-BE14-4B93-8720-9320306FDB5D}" type="pres">
      <dgm:prSet presAssocID="{E727DAEC-7152-43E8-B05B-096D234D3BF2}" presName="centerBox" presStyleCnt="0"/>
      <dgm:spPr/>
      <dgm:t>
        <a:bodyPr/>
        <a:lstStyle/>
        <a:p>
          <a:endParaRPr lang="fr-FR"/>
        </a:p>
      </dgm:t>
    </dgm:pt>
    <dgm:pt modelId="{E11E2DCD-7678-49E4-80FD-6074B1A46F39}" type="pres">
      <dgm:prSet presAssocID="{E727DAEC-7152-43E8-B05B-096D234D3BF2}" presName="centerBoxParent" presStyleLbl="node1" presStyleIdx="2" presStyleCnt="3"/>
      <dgm:spPr/>
      <dgm:t>
        <a:bodyPr/>
        <a:lstStyle/>
        <a:p>
          <a:endParaRPr lang="fr-FR"/>
        </a:p>
      </dgm:t>
    </dgm:pt>
    <dgm:pt modelId="{FD6A6EE6-1B35-47FF-87F2-1A831D21E290}" type="pres">
      <dgm:prSet presAssocID="{E727DAEC-7152-43E8-B05B-096D234D3BF2}" presName="centerBoxChildren" presStyleCnt="0"/>
      <dgm:spPr/>
      <dgm:t>
        <a:bodyPr/>
        <a:lstStyle/>
        <a:p>
          <a:endParaRPr lang="fr-FR"/>
        </a:p>
      </dgm:t>
    </dgm:pt>
    <dgm:pt modelId="{F13553A5-D045-40DF-B86B-AE7FBCF5C88B}" type="pres">
      <dgm:prSet presAssocID="{19170051-0516-48A2-AA8C-4BE789282D37}" presName="cChild" presStyleLbl="fgAcc1" presStyleIdx="0" presStyleCnt="2">
        <dgm:presLayoutVars>
          <dgm:bulletEnabled val="1"/>
        </dgm:presLayoutVars>
      </dgm:prSet>
      <dgm:spPr/>
      <dgm:t>
        <a:bodyPr/>
        <a:lstStyle/>
        <a:p>
          <a:endParaRPr lang="fr-FR"/>
        </a:p>
      </dgm:t>
    </dgm:pt>
    <dgm:pt modelId="{6A380F9E-48F0-4AB1-B9CC-3B28B185B1A6}" type="pres">
      <dgm:prSet presAssocID="{E310C5D2-4536-495F-B093-C29CABEDBA8A}" presName="centerSibTrans" presStyleCnt="0"/>
      <dgm:spPr/>
      <dgm:t>
        <a:bodyPr/>
        <a:lstStyle/>
        <a:p>
          <a:endParaRPr lang="fr-FR"/>
        </a:p>
      </dgm:t>
    </dgm:pt>
    <dgm:pt modelId="{1800FD4A-6742-409F-A652-26A86129F29A}" type="pres">
      <dgm:prSet presAssocID="{71A61333-1357-4299-AA52-8B2DE1C2BB75}" presName="cChild" presStyleLbl="fgAcc1" presStyleIdx="1" presStyleCnt="2">
        <dgm:presLayoutVars>
          <dgm:bulletEnabled val="1"/>
        </dgm:presLayoutVars>
      </dgm:prSet>
      <dgm:spPr/>
      <dgm:t>
        <a:bodyPr/>
        <a:lstStyle/>
        <a:p>
          <a:endParaRPr lang="fr-FR"/>
        </a:p>
      </dgm:t>
    </dgm:pt>
  </dgm:ptLst>
  <dgm:cxnLst>
    <dgm:cxn modelId="{46987C48-0C05-4856-BE81-D8AECAA26266}" srcId="{E727DAEC-7152-43E8-B05B-096D234D3BF2}" destId="{ABC0541B-B11C-49DE-AF15-78E4B73843B4}" srcOrd="1" destOrd="0" parTransId="{37572B72-C49A-46A9-B17B-3A6B7CEDC1B7}" sibTransId="{D0D2D7B6-3ECE-4CE0-AC61-B806934EA7D0}"/>
    <dgm:cxn modelId="{17968A77-4C6B-4A91-86BB-413F44D807DD}" type="presOf" srcId="{E727DAEC-7152-43E8-B05B-096D234D3BF2}" destId="{1393EBE0-6844-4771-91C5-A4D580B700D9}" srcOrd="0" destOrd="0" presId="urn:microsoft.com/office/officeart/2005/8/layout/target2"/>
    <dgm:cxn modelId="{F0C51188-5154-4CCA-BDB5-FE78DD033BA4}" type="presOf" srcId="{ABC0541B-B11C-49DE-AF15-78E4B73843B4}" destId="{E2E3942A-32D4-49D5-A9F0-C7E6A79A16B6}" srcOrd="0" destOrd="0" presId="urn:microsoft.com/office/officeart/2005/8/layout/target2"/>
    <dgm:cxn modelId="{4CB737A2-1C4A-4096-8727-1E432240038D}" srcId="{E727DAEC-7152-43E8-B05B-096D234D3BF2}" destId="{A31E9C3A-9598-4A8C-A786-2FD050079439}" srcOrd="2" destOrd="0" parTransId="{E0215E84-2B63-4A96-8DCE-C9D9E3CB25CB}" sibTransId="{A84F4D79-229F-40C4-916E-D412EEE0BFF9}"/>
    <dgm:cxn modelId="{9F0B4CC2-ABEB-454C-84F2-1B6F9B795204}" srcId="{E727DAEC-7152-43E8-B05B-096D234D3BF2}" destId="{58F7A79B-D4C9-4D4A-91EB-F211C3000592}" srcOrd="0" destOrd="0" parTransId="{592BC816-099E-46F3-9C9B-651C933ABE68}" sibTransId="{5012CEF0-ACE3-4900-BBBD-2830F85B3597}"/>
    <dgm:cxn modelId="{74350FA3-5D3F-4EB9-A693-0F3ED8FB79BF}" type="presOf" srcId="{58F7A79B-D4C9-4D4A-91EB-F211C3000592}" destId="{5533F7C7-F868-40E3-A323-78FE4FCAE8AC}" srcOrd="0" destOrd="0" presId="urn:microsoft.com/office/officeart/2005/8/layout/target2"/>
    <dgm:cxn modelId="{B2EFFDB1-BAAA-484C-9A14-B4C9F8DDBDAA}" srcId="{A31E9C3A-9598-4A8C-A786-2FD050079439}" destId="{19170051-0516-48A2-AA8C-4BE789282D37}" srcOrd="0" destOrd="0" parTransId="{1F291E5D-C1E7-447C-B5EB-14F2B2C4793C}" sibTransId="{E310C5D2-4536-495F-B093-C29CABEDBA8A}"/>
    <dgm:cxn modelId="{DA55B650-967F-4355-AFAB-6AC36F5448BA}" type="presOf" srcId="{19170051-0516-48A2-AA8C-4BE789282D37}" destId="{F13553A5-D045-40DF-B86B-AE7FBCF5C88B}" srcOrd="0" destOrd="0" presId="urn:microsoft.com/office/officeart/2005/8/layout/target2"/>
    <dgm:cxn modelId="{7FC0DF7F-05D6-4705-9C3C-7AA40BD07722}" type="presOf" srcId="{A31E9C3A-9598-4A8C-A786-2FD050079439}" destId="{E11E2DCD-7678-49E4-80FD-6074B1A46F39}" srcOrd="0" destOrd="0" presId="urn:microsoft.com/office/officeart/2005/8/layout/target2"/>
    <dgm:cxn modelId="{E7DE4DA3-3265-4560-9066-66722B2BFA54}" srcId="{A31E9C3A-9598-4A8C-A786-2FD050079439}" destId="{71A61333-1357-4299-AA52-8B2DE1C2BB75}" srcOrd="1" destOrd="0" parTransId="{2BD81390-C35D-4DCA-8B9D-2180C63FDDED}" sibTransId="{BD3A4C14-C6EB-45CA-AB85-FF8498118D9B}"/>
    <dgm:cxn modelId="{03C01875-3A50-4085-A0A6-4DEED458BF35}" type="presOf" srcId="{71A61333-1357-4299-AA52-8B2DE1C2BB75}" destId="{1800FD4A-6742-409F-A652-26A86129F29A}" srcOrd="0" destOrd="0" presId="urn:microsoft.com/office/officeart/2005/8/layout/target2"/>
    <dgm:cxn modelId="{B65AA8AF-9FE9-4070-B1C8-823384DFB11B}" type="presParOf" srcId="{1393EBE0-6844-4771-91C5-A4D580B700D9}" destId="{B10E0592-AB9E-4CDC-B10D-A881E214A4CA}" srcOrd="0" destOrd="0" presId="urn:microsoft.com/office/officeart/2005/8/layout/target2"/>
    <dgm:cxn modelId="{4E9ACB89-5F0F-455C-94C4-F794D0B6FF0B}" type="presParOf" srcId="{B10E0592-AB9E-4CDC-B10D-A881E214A4CA}" destId="{5533F7C7-F868-40E3-A323-78FE4FCAE8AC}" srcOrd="0" destOrd="0" presId="urn:microsoft.com/office/officeart/2005/8/layout/target2"/>
    <dgm:cxn modelId="{172D3A8A-3DD6-48C1-888C-D6F1F22CD401}" type="presParOf" srcId="{B10E0592-AB9E-4CDC-B10D-A881E214A4CA}" destId="{E2592928-E9A6-4F4D-80C0-2F764E26EAC4}" srcOrd="1" destOrd="0" presId="urn:microsoft.com/office/officeart/2005/8/layout/target2"/>
    <dgm:cxn modelId="{4B54B2B7-A637-407A-9E8C-F0D90B5D2D97}" type="presParOf" srcId="{1393EBE0-6844-4771-91C5-A4D580B700D9}" destId="{FC82BF43-43FE-40DB-8B28-D488DFFDAF51}" srcOrd="1" destOrd="0" presId="urn:microsoft.com/office/officeart/2005/8/layout/target2"/>
    <dgm:cxn modelId="{A4B07530-2566-487A-B144-4EE47EBCC943}" type="presParOf" srcId="{FC82BF43-43FE-40DB-8B28-D488DFFDAF51}" destId="{E2E3942A-32D4-49D5-A9F0-C7E6A79A16B6}" srcOrd="0" destOrd="0" presId="urn:microsoft.com/office/officeart/2005/8/layout/target2"/>
    <dgm:cxn modelId="{6EE7BEAB-8108-4F80-9053-B17B9C55CF4B}" type="presParOf" srcId="{FC82BF43-43FE-40DB-8B28-D488DFFDAF51}" destId="{6E7CA376-8645-42BC-B863-1DAAF05DD3CB}" srcOrd="1" destOrd="0" presId="urn:microsoft.com/office/officeart/2005/8/layout/target2"/>
    <dgm:cxn modelId="{63270766-A515-496D-B3F2-3679A76766C2}" type="presParOf" srcId="{1393EBE0-6844-4771-91C5-A4D580B700D9}" destId="{DC81276C-BE14-4B93-8720-9320306FDB5D}" srcOrd="2" destOrd="0" presId="urn:microsoft.com/office/officeart/2005/8/layout/target2"/>
    <dgm:cxn modelId="{F37D0C72-3F31-44C4-B383-1A4DC572F9F2}" type="presParOf" srcId="{DC81276C-BE14-4B93-8720-9320306FDB5D}" destId="{E11E2DCD-7678-49E4-80FD-6074B1A46F39}" srcOrd="0" destOrd="0" presId="urn:microsoft.com/office/officeart/2005/8/layout/target2"/>
    <dgm:cxn modelId="{3437F574-4280-4FE5-96FD-76D1F1222124}" type="presParOf" srcId="{DC81276C-BE14-4B93-8720-9320306FDB5D}" destId="{FD6A6EE6-1B35-47FF-87F2-1A831D21E290}" srcOrd="1" destOrd="0" presId="urn:microsoft.com/office/officeart/2005/8/layout/target2"/>
    <dgm:cxn modelId="{5AB21F3F-8C7A-4F51-869F-9351FC0AEFAE}" type="presParOf" srcId="{FD6A6EE6-1B35-47FF-87F2-1A831D21E290}" destId="{F13553A5-D045-40DF-B86B-AE7FBCF5C88B}" srcOrd="0" destOrd="0" presId="urn:microsoft.com/office/officeart/2005/8/layout/target2"/>
    <dgm:cxn modelId="{F18FD651-8509-4410-81E9-9F3180FE1F2F}" type="presParOf" srcId="{FD6A6EE6-1B35-47FF-87F2-1A831D21E290}" destId="{6A380F9E-48F0-4AB1-B9CC-3B28B185B1A6}" srcOrd="1" destOrd="0" presId="urn:microsoft.com/office/officeart/2005/8/layout/target2"/>
    <dgm:cxn modelId="{92339529-7F78-4EBD-BEDA-DFB1AFF7D5DE}" type="presParOf" srcId="{FD6A6EE6-1B35-47FF-87F2-1A831D21E290}" destId="{1800FD4A-6742-409F-A652-26A86129F29A}" srcOrd="2" destOrd="0" presId="urn:microsoft.com/office/officeart/2005/8/layout/targe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15878C-EDCA-43A4-8607-265C00ADD642}" type="doc">
      <dgm:prSet loTypeId="urn:microsoft.com/office/officeart/2005/8/layout/chevron2" loCatId="process" qsTypeId="urn:microsoft.com/office/officeart/2005/8/quickstyle/simple1" qsCatId="simple" csTypeId="urn:microsoft.com/office/officeart/2005/8/colors/colorful4" csCatId="colorful" phldr="1"/>
      <dgm:spPr/>
      <dgm:t>
        <a:bodyPr/>
        <a:lstStyle/>
        <a:p>
          <a:endParaRPr lang="fr-FR"/>
        </a:p>
      </dgm:t>
    </dgm:pt>
    <dgm:pt modelId="{3A77CE50-2141-4F66-A496-7C52BBAA4577}">
      <dgm:prSet phldrT="[Texte]"/>
      <dgm:spPr/>
      <dgm:t>
        <a:bodyPr/>
        <a:lstStyle/>
        <a:p>
          <a:r>
            <a:rPr lang="fr-FR" dirty="0" smtClean="0"/>
            <a:t>Les séismes</a:t>
          </a:r>
          <a:endParaRPr lang="fr-FR" dirty="0"/>
        </a:p>
      </dgm:t>
    </dgm:pt>
    <dgm:pt modelId="{A149AB60-D076-44E2-A1C7-A92E5EEEDFE4}" type="parTrans" cxnId="{C5923E9E-6AAF-41CA-BDD1-7BA73E8385CA}">
      <dgm:prSet/>
      <dgm:spPr/>
      <dgm:t>
        <a:bodyPr/>
        <a:lstStyle/>
        <a:p>
          <a:endParaRPr lang="fr-FR"/>
        </a:p>
      </dgm:t>
    </dgm:pt>
    <dgm:pt modelId="{6E38E50B-187C-45A4-9D05-53AE5DF4749D}" type="sibTrans" cxnId="{C5923E9E-6AAF-41CA-BDD1-7BA73E8385CA}">
      <dgm:prSet/>
      <dgm:spPr/>
      <dgm:t>
        <a:bodyPr/>
        <a:lstStyle/>
        <a:p>
          <a:endParaRPr lang="fr-FR"/>
        </a:p>
      </dgm:t>
    </dgm:pt>
    <dgm:pt modelId="{77A5551E-7187-4E3D-B001-7738E2570A2F}">
      <dgm:prSet phldrT="[Texte]"/>
      <dgm:spPr/>
      <dgm:t>
        <a:bodyPr/>
        <a:lstStyle/>
        <a:p>
          <a:r>
            <a:rPr lang="fr-FR" dirty="0" smtClean="0"/>
            <a:t>Problème 1</a:t>
          </a:r>
          <a:endParaRPr lang="fr-FR" dirty="0"/>
        </a:p>
      </dgm:t>
    </dgm:pt>
    <dgm:pt modelId="{FEC5A980-92BA-44E8-9214-C0D9038849F6}" type="parTrans" cxnId="{224E3BD1-D742-4E2F-824D-1730C2DD34AD}">
      <dgm:prSet/>
      <dgm:spPr/>
      <dgm:t>
        <a:bodyPr/>
        <a:lstStyle/>
        <a:p>
          <a:endParaRPr lang="fr-FR"/>
        </a:p>
      </dgm:t>
    </dgm:pt>
    <dgm:pt modelId="{1F4E35E1-DCC3-4D8C-9EBA-04F93E093105}" type="sibTrans" cxnId="{224E3BD1-D742-4E2F-824D-1730C2DD34AD}">
      <dgm:prSet/>
      <dgm:spPr/>
      <dgm:t>
        <a:bodyPr/>
        <a:lstStyle/>
        <a:p>
          <a:endParaRPr lang="fr-FR"/>
        </a:p>
      </dgm:t>
    </dgm:pt>
    <dgm:pt modelId="{A2696A60-35D9-4D34-8F3A-2A030DB25DF7}">
      <dgm:prSet phldrT="[Texte]"/>
      <dgm:spPr/>
      <dgm:t>
        <a:bodyPr/>
        <a:lstStyle/>
        <a:p>
          <a:r>
            <a:rPr lang="fr-FR" dirty="0" smtClean="0"/>
            <a:t>Activité</a:t>
          </a:r>
          <a:endParaRPr lang="fr-FR" dirty="0"/>
        </a:p>
      </dgm:t>
    </dgm:pt>
    <dgm:pt modelId="{C7875E3D-8BD8-484F-B5D4-D58EF7B27135}" type="parTrans" cxnId="{F78B8EEB-801F-4590-9A98-CEFFA9DBD207}">
      <dgm:prSet/>
      <dgm:spPr/>
      <dgm:t>
        <a:bodyPr/>
        <a:lstStyle/>
        <a:p>
          <a:endParaRPr lang="fr-FR"/>
        </a:p>
      </dgm:t>
    </dgm:pt>
    <dgm:pt modelId="{445FFF06-6A4E-4A5A-AD9B-A185A79730B4}" type="sibTrans" cxnId="{F78B8EEB-801F-4590-9A98-CEFFA9DBD207}">
      <dgm:prSet/>
      <dgm:spPr/>
      <dgm:t>
        <a:bodyPr/>
        <a:lstStyle/>
        <a:p>
          <a:endParaRPr lang="fr-FR"/>
        </a:p>
      </dgm:t>
    </dgm:pt>
    <dgm:pt modelId="{B2D827F4-02E9-4E85-827F-1CE2FC56EEC5}">
      <dgm:prSet phldrT="[Texte]"/>
      <dgm:spPr/>
      <dgm:t>
        <a:bodyPr/>
        <a:lstStyle/>
        <a:p>
          <a:r>
            <a:rPr lang="fr-FR" dirty="0" smtClean="0"/>
            <a:t>Le volcanisme</a:t>
          </a:r>
          <a:endParaRPr lang="fr-FR" dirty="0"/>
        </a:p>
      </dgm:t>
    </dgm:pt>
    <dgm:pt modelId="{63FBD7D0-8104-42E3-96B5-BAC1B01D33A2}" type="parTrans" cxnId="{5BDDD6E0-038E-414E-B64D-2E7A0E2A2BC5}">
      <dgm:prSet/>
      <dgm:spPr/>
      <dgm:t>
        <a:bodyPr/>
        <a:lstStyle/>
        <a:p>
          <a:endParaRPr lang="fr-FR"/>
        </a:p>
      </dgm:t>
    </dgm:pt>
    <dgm:pt modelId="{5A559EBF-06F1-42E7-B4E5-0315258A4052}" type="sibTrans" cxnId="{5BDDD6E0-038E-414E-B64D-2E7A0E2A2BC5}">
      <dgm:prSet/>
      <dgm:spPr/>
      <dgm:t>
        <a:bodyPr/>
        <a:lstStyle/>
        <a:p>
          <a:endParaRPr lang="fr-FR"/>
        </a:p>
      </dgm:t>
    </dgm:pt>
    <dgm:pt modelId="{E6F22063-0B8D-43A2-B9A3-E99FDEC92B28}">
      <dgm:prSet phldrT="[Texte]"/>
      <dgm:spPr/>
      <dgm:t>
        <a:bodyPr/>
        <a:lstStyle/>
        <a:p>
          <a:r>
            <a:rPr lang="fr-FR" dirty="0" smtClean="0"/>
            <a:t>Problème 2</a:t>
          </a:r>
          <a:endParaRPr lang="fr-FR" dirty="0"/>
        </a:p>
      </dgm:t>
    </dgm:pt>
    <dgm:pt modelId="{03C63011-E4BA-491F-9501-258B982F66B3}" type="parTrans" cxnId="{27C51FE7-8340-4AA4-B307-181092B70C28}">
      <dgm:prSet/>
      <dgm:spPr/>
      <dgm:t>
        <a:bodyPr/>
        <a:lstStyle/>
        <a:p>
          <a:endParaRPr lang="fr-FR"/>
        </a:p>
      </dgm:t>
    </dgm:pt>
    <dgm:pt modelId="{0C9CC0C1-5DC7-482F-9D99-812D8FEF57D8}" type="sibTrans" cxnId="{27C51FE7-8340-4AA4-B307-181092B70C28}">
      <dgm:prSet/>
      <dgm:spPr/>
      <dgm:t>
        <a:bodyPr/>
        <a:lstStyle/>
        <a:p>
          <a:endParaRPr lang="fr-FR"/>
        </a:p>
      </dgm:t>
    </dgm:pt>
    <dgm:pt modelId="{A56A08EE-1E1B-4C04-82B2-D649C37136EC}">
      <dgm:prSet phldrT="[Texte]"/>
      <dgm:spPr/>
      <dgm:t>
        <a:bodyPr/>
        <a:lstStyle/>
        <a:p>
          <a:r>
            <a:rPr lang="fr-FR" dirty="0" smtClean="0"/>
            <a:t>Notion</a:t>
          </a:r>
          <a:endParaRPr lang="fr-FR" dirty="0"/>
        </a:p>
      </dgm:t>
    </dgm:pt>
    <dgm:pt modelId="{65CA1448-73AE-4999-9077-AC41E6A094F7}" type="parTrans" cxnId="{A25A5F02-8EFF-4E4A-8BC5-FFB81D3ED9C7}">
      <dgm:prSet/>
      <dgm:spPr/>
      <dgm:t>
        <a:bodyPr/>
        <a:lstStyle/>
        <a:p>
          <a:endParaRPr lang="fr-FR"/>
        </a:p>
      </dgm:t>
    </dgm:pt>
    <dgm:pt modelId="{7C91EFEE-0E6F-4BFE-9074-8A3A010B1984}" type="sibTrans" cxnId="{A25A5F02-8EFF-4E4A-8BC5-FFB81D3ED9C7}">
      <dgm:prSet/>
      <dgm:spPr/>
      <dgm:t>
        <a:bodyPr/>
        <a:lstStyle/>
        <a:p>
          <a:endParaRPr lang="fr-FR"/>
        </a:p>
      </dgm:t>
    </dgm:pt>
    <dgm:pt modelId="{5AD7818C-92AB-423D-AD55-863860F2FDD0}">
      <dgm:prSet phldrT="[Texte]"/>
      <dgm:spPr/>
      <dgm:t>
        <a:bodyPr/>
        <a:lstStyle/>
        <a:p>
          <a:r>
            <a:rPr lang="fr-FR" dirty="0" smtClean="0"/>
            <a:t>Les risques</a:t>
          </a:r>
          <a:endParaRPr lang="fr-FR" dirty="0"/>
        </a:p>
      </dgm:t>
    </dgm:pt>
    <dgm:pt modelId="{84C2181D-D0F1-42DC-AC61-89DC98FF7FE8}" type="parTrans" cxnId="{9044A30D-FCE7-4812-81CD-D781A7FD4644}">
      <dgm:prSet/>
      <dgm:spPr/>
      <dgm:t>
        <a:bodyPr/>
        <a:lstStyle/>
        <a:p>
          <a:endParaRPr lang="fr-FR"/>
        </a:p>
      </dgm:t>
    </dgm:pt>
    <dgm:pt modelId="{2F008B29-B1A2-4C0C-B372-5BB46F16E317}" type="sibTrans" cxnId="{9044A30D-FCE7-4812-81CD-D781A7FD4644}">
      <dgm:prSet/>
      <dgm:spPr/>
      <dgm:t>
        <a:bodyPr/>
        <a:lstStyle/>
        <a:p>
          <a:endParaRPr lang="fr-FR"/>
        </a:p>
      </dgm:t>
    </dgm:pt>
    <dgm:pt modelId="{E034F552-77F3-4A08-AADC-B67ACEBA7650}">
      <dgm:prSet phldrT="[Texte]"/>
      <dgm:spPr/>
      <dgm:t>
        <a:bodyPr/>
        <a:lstStyle/>
        <a:p>
          <a:r>
            <a:rPr lang="fr-FR" dirty="0" smtClean="0"/>
            <a:t>Et l’homme ? </a:t>
          </a:r>
          <a:endParaRPr lang="fr-FR" dirty="0"/>
        </a:p>
      </dgm:t>
    </dgm:pt>
    <dgm:pt modelId="{30ED5F08-E37D-4975-B8F9-50BF774D490E}" type="parTrans" cxnId="{2FDDC52C-3D93-4313-902E-6FE1EFCB4B15}">
      <dgm:prSet/>
      <dgm:spPr/>
      <dgm:t>
        <a:bodyPr/>
        <a:lstStyle/>
        <a:p>
          <a:endParaRPr lang="fr-FR"/>
        </a:p>
      </dgm:t>
    </dgm:pt>
    <dgm:pt modelId="{FCCC71D6-4323-47A6-9C7F-E72C26AE5AFE}" type="sibTrans" cxnId="{2FDDC52C-3D93-4313-902E-6FE1EFCB4B15}">
      <dgm:prSet/>
      <dgm:spPr/>
      <dgm:t>
        <a:bodyPr/>
        <a:lstStyle/>
        <a:p>
          <a:endParaRPr lang="fr-FR"/>
        </a:p>
      </dgm:t>
    </dgm:pt>
    <dgm:pt modelId="{B0D09D03-9848-4A20-AD44-78D6A2A97256}">
      <dgm:prSet/>
      <dgm:spPr/>
      <dgm:t>
        <a:bodyPr/>
        <a:lstStyle/>
        <a:p>
          <a:r>
            <a:rPr lang="fr-FR" dirty="0" smtClean="0"/>
            <a:t>La tectonique</a:t>
          </a:r>
          <a:endParaRPr lang="fr-FR" dirty="0"/>
        </a:p>
      </dgm:t>
    </dgm:pt>
    <dgm:pt modelId="{39516E4B-88A0-4618-AC0A-B77BC01F4A51}" type="parTrans" cxnId="{AD8569DA-CABF-43E4-A10A-10682E51949B}">
      <dgm:prSet/>
      <dgm:spPr/>
      <dgm:t>
        <a:bodyPr/>
        <a:lstStyle/>
        <a:p>
          <a:endParaRPr lang="fr-FR"/>
        </a:p>
      </dgm:t>
    </dgm:pt>
    <dgm:pt modelId="{E711BC5E-D671-412F-803D-51E5D31D0960}" type="sibTrans" cxnId="{AD8569DA-CABF-43E4-A10A-10682E51949B}">
      <dgm:prSet/>
      <dgm:spPr/>
      <dgm:t>
        <a:bodyPr/>
        <a:lstStyle/>
        <a:p>
          <a:endParaRPr lang="fr-FR"/>
        </a:p>
      </dgm:t>
    </dgm:pt>
    <dgm:pt modelId="{B159C57E-15E0-4A85-BFEC-BD52A7038A1B}">
      <dgm:prSet phldrT="[Texte]"/>
      <dgm:spPr/>
      <dgm:t>
        <a:bodyPr/>
        <a:lstStyle/>
        <a:p>
          <a:r>
            <a:rPr lang="fr-FR" dirty="0" smtClean="0"/>
            <a:t>Notion</a:t>
          </a:r>
          <a:endParaRPr lang="fr-FR" dirty="0"/>
        </a:p>
      </dgm:t>
    </dgm:pt>
    <dgm:pt modelId="{BE9D179B-CE47-4C64-8930-291C3250DAC8}" type="parTrans" cxnId="{EC03EE2A-C449-44DA-80FF-24D421A4BCA5}">
      <dgm:prSet/>
      <dgm:spPr/>
      <dgm:t>
        <a:bodyPr/>
        <a:lstStyle/>
        <a:p>
          <a:endParaRPr lang="fr-FR"/>
        </a:p>
      </dgm:t>
    </dgm:pt>
    <dgm:pt modelId="{5148A17F-7361-4D82-AA6C-950F4C83D659}" type="sibTrans" cxnId="{EC03EE2A-C449-44DA-80FF-24D421A4BCA5}">
      <dgm:prSet/>
      <dgm:spPr/>
      <dgm:t>
        <a:bodyPr/>
        <a:lstStyle/>
        <a:p>
          <a:endParaRPr lang="fr-FR"/>
        </a:p>
      </dgm:t>
    </dgm:pt>
    <dgm:pt modelId="{BF29BBAF-9F82-4811-8333-8BA7ADFD9ABD}">
      <dgm:prSet phldrT="[Texte]"/>
      <dgm:spPr/>
      <dgm:t>
        <a:bodyPr/>
        <a:lstStyle/>
        <a:p>
          <a:r>
            <a:rPr lang="fr-FR" dirty="0" smtClean="0"/>
            <a:t>Activité</a:t>
          </a:r>
          <a:endParaRPr lang="fr-FR" dirty="0"/>
        </a:p>
      </dgm:t>
    </dgm:pt>
    <dgm:pt modelId="{3D02099E-BD82-4F58-86F1-BB3BC6E0F23F}" type="parTrans" cxnId="{F4579F4D-F978-4A87-9D9C-001411D941F3}">
      <dgm:prSet/>
      <dgm:spPr/>
      <dgm:t>
        <a:bodyPr/>
        <a:lstStyle/>
        <a:p>
          <a:endParaRPr lang="fr-FR"/>
        </a:p>
      </dgm:t>
    </dgm:pt>
    <dgm:pt modelId="{D8477D2B-1D1C-4F6B-9891-77393995768A}" type="sibTrans" cxnId="{F4579F4D-F978-4A87-9D9C-001411D941F3}">
      <dgm:prSet/>
      <dgm:spPr/>
      <dgm:t>
        <a:bodyPr/>
        <a:lstStyle/>
        <a:p>
          <a:endParaRPr lang="fr-FR"/>
        </a:p>
      </dgm:t>
    </dgm:pt>
    <dgm:pt modelId="{26E4E38B-6E4F-4C3D-99B4-62C822C5F3DF}">
      <dgm:prSet phldrT="[Texte]"/>
      <dgm:spPr/>
      <dgm:t>
        <a:bodyPr/>
        <a:lstStyle/>
        <a:p>
          <a:endParaRPr lang="fr-FR" dirty="0"/>
        </a:p>
      </dgm:t>
    </dgm:pt>
    <dgm:pt modelId="{19BABC0F-E364-4CBB-B413-7A004AC7D775}" type="sibTrans" cxnId="{38C01417-18A1-4D99-B5AD-CECD24C7F81F}">
      <dgm:prSet/>
      <dgm:spPr/>
      <dgm:t>
        <a:bodyPr/>
        <a:lstStyle/>
        <a:p>
          <a:endParaRPr lang="fr-FR"/>
        </a:p>
      </dgm:t>
    </dgm:pt>
    <dgm:pt modelId="{6BF6504A-F5D7-4022-9A2A-E3B990FB94C2}" type="parTrans" cxnId="{38C01417-18A1-4D99-B5AD-CECD24C7F81F}">
      <dgm:prSet/>
      <dgm:spPr/>
      <dgm:t>
        <a:bodyPr/>
        <a:lstStyle/>
        <a:p>
          <a:endParaRPr lang="fr-FR"/>
        </a:p>
      </dgm:t>
    </dgm:pt>
    <dgm:pt modelId="{90C0592B-409C-4A06-98B4-288AA785F33A}">
      <dgm:prSet/>
      <dgm:spPr/>
      <dgm:t>
        <a:bodyPr/>
        <a:lstStyle/>
        <a:p>
          <a:r>
            <a:rPr lang="fr-FR" dirty="0" smtClean="0"/>
            <a:t>Synthèse</a:t>
          </a:r>
          <a:endParaRPr lang="fr-FR" dirty="0"/>
        </a:p>
      </dgm:t>
    </dgm:pt>
    <dgm:pt modelId="{544AEF71-DE15-4E5A-A549-324941FCABD1}" type="parTrans" cxnId="{FA0C9D92-4F5A-412E-BD8C-ECCBEC6BBAB6}">
      <dgm:prSet/>
      <dgm:spPr/>
      <dgm:t>
        <a:bodyPr/>
        <a:lstStyle/>
        <a:p>
          <a:endParaRPr lang="fr-FR"/>
        </a:p>
      </dgm:t>
    </dgm:pt>
    <dgm:pt modelId="{C2353814-8D78-44FC-B902-48EFC97ECFF0}" type="sibTrans" cxnId="{FA0C9D92-4F5A-412E-BD8C-ECCBEC6BBAB6}">
      <dgm:prSet/>
      <dgm:spPr/>
      <dgm:t>
        <a:bodyPr/>
        <a:lstStyle/>
        <a:p>
          <a:endParaRPr lang="fr-FR"/>
        </a:p>
      </dgm:t>
    </dgm:pt>
    <dgm:pt modelId="{86361389-B3FC-4285-AD7B-A9C6B7665D5E}">
      <dgm:prSet/>
      <dgm:spPr/>
      <dgm:t>
        <a:bodyPr/>
        <a:lstStyle/>
        <a:p>
          <a:r>
            <a:rPr lang="fr-FR" dirty="0" smtClean="0"/>
            <a:t>Histoire des sciences</a:t>
          </a:r>
          <a:endParaRPr lang="fr-FR" dirty="0"/>
        </a:p>
      </dgm:t>
    </dgm:pt>
    <dgm:pt modelId="{5BF23048-041F-451A-9619-3B0A5C2D38B8}" type="parTrans" cxnId="{12188F6D-0A16-4CBC-B63F-442BE5895A0C}">
      <dgm:prSet/>
      <dgm:spPr/>
      <dgm:t>
        <a:bodyPr/>
        <a:lstStyle/>
        <a:p>
          <a:endParaRPr lang="fr-FR"/>
        </a:p>
      </dgm:t>
    </dgm:pt>
    <dgm:pt modelId="{48542F5C-902A-41ED-8D09-A77712FDF154}" type="sibTrans" cxnId="{12188F6D-0A16-4CBC-B63F-442BE5895A0C}">
      <dgm:prSet/>
      <dgm:spPr/>
      <dgm:t>
        <a:bodyPr/>
        <a:lstStyle/>
        <a:p>
          <a:endParaRPr lang="fr-FR"/>
        </a:p>
      </dgm:t>
    </dgm:pt>
    <dgm:pt modelId="{A8FC65BC-CF90-4EBC-B1DC-13BA1700E8E2}" type="pres">
      <dgm:prSet presAssocID="{A015878C-EDCA-43A4-8607-265C00ADD642}" presName="linearFlow" presStyleCnt="0">
        <dgm:presLayoutVars>
          <dgm:dir/>
          <dgm:animLvl val="lvl"/>
          <dgm:resizeHandles val="exact"/>
        </dgm:presLayoutVars>
      </dgm:prSet>
      <dgm:spPr/>
      <dgm:t>
        <a:bodyPr/>
        <a:lstStyle/>
        <a:p>
          <a:endParaRPr lang="fr-FR"/>
        </a:p>
      </dgm:t>
    </dgm:pt>
    <dgm:pt modelId="{4B9BCEDF-6145-44FA-8D12-A98F95DC93F9}" type="pres">
      <dgm:prSet presAssocID="{3A77CE50-2141-4F66-A496-7C52BBAA4577}" presName="composite" presStyleCnt="0"/>
      <dgm:spPr/>
      <dgm:t>
        <a:bodyPr/>
        <a:lstStyle/>
        <a:p>
          <a:endParaRPr lang="fr-FR"/>
        </a:p>
      </dgm:t>
    </dgm:pt>
    <dgm:pt modelId="{4B2AA2CA-9659-4FAD-B67C-06B8092DAE79}" type="pres">
      <dgm:prSet presAssocID="{3A77CE50-2141-4F66-A496-7C52BBAA4577}" presName="parentText" presStyleLbl="alignNode1" presStyleIdx="0" presStyleCnt="4">
        <dgm:presLayoutVars>
          <dgm:chMax val="1"/>
          <dgm:bulletEnabled val="1"/>
        </dgm:presLayoutVars>
      </dgm:prSet>
      <dgm:spPr/>
      <dgm:t>
        <a:bodyPr/>
        <a:lstStyle/>
        <a:p>
          <a:endParaRPr lang="fr-FR"/>
        </a:p>
      </dgm:t>
    </dgm:pt>
    <dgm:pt modelId="{67039EFF-E98D-4154-8778-80A2B9346BD0}" type="pres">
      <dgm:prSet presAssocID="{3A77CE50-2141-4F66-A496-7C52BBAA4577}" presName="descendantText" presStyleLbl="alignAcc1" presStyleIdx="0" presStyleCnt="4">
        <dgm:presLayoutVars>
          <dgm:bulletEnabled val="1"/>
        </dgm:presLayoutVars>
      </dgm:prSet>
      <dgm:spPr/>
      <dgm:t>
        <a:bodyPr/>
        <a:lstStyle/>
        <a:p>
          <a:endParaRPr lang="fr-FR"/>
        </a:p>
      </dgm:t>
    </dgm:pt>
    <dgm:pt modelId="{22507AD7-1C27-45C8-8412-FE804A52F8ED}" type="pres">
      <dgm:prSet presAssocID="{6E38E50B-187C-45A4-9D05-53AE5DF4749D}" presName="sp" presStyleCnt="0"/>
      <dgm:spPr/>
      <dgm:t>
        <a:bodyPr/>
        <a:lstStyle/>
        <a:p>
          <a:endParaRPr lang="fr-FR"/>
        </a:p>
      </dgm:t>
    </dgm:pt>
    <dgm:pt modelId="{5DB000BC-0933-49AA-A420-B1BB08325086}" type="pres">
      <dgm:prSet presAssocID="{B2D827F4-02E9-4E85-827F-1CE2FC56EEC5}" presName="composite" presStyleCnt="0"/>
      <dgm:spPr/>
      <dgm:t>
        <a:bodyPr/>
        <a:lstStyle/>
        <a:p>
          <a:endParaRPr lang="fr-FR"/>
        </a:p>
      </dgm:t>
    </dgm:pt>
    <dgm:pt modelId="{99A3F2E5-8C40-493E-A2BF-F2296F0BD06C}" type="pres">
      <dgm:prSet presAssocID="{B2D827F4-02E9-4E85-827F-1CE2FC56EEC5}" presName="parentText" presStyleLbl="alignNode1" presStyleIdx="1" presStyleCnt="4">
        <dgm:presLayoutVars>
          <dgm:chMax val="1"/>
          <dgm:bulletEnabled val="1"/>
        </dgm:presLayoutVars>
      </dgm:prSet>
      <dgm:spPr/>
      <dgm:t>
        <a:bodyPr/>
        <a:lstStyle/>
        <a:p>
          <a:endParaRPr lang="fr-FR"/>
        </a:p>
      </dgm:t>
    </dgm:pt>
    <dgm:pt modelId="{65B187AF-C2DF-42EF-A8B6-D2F47AD804C8}" type="pres">
      <dgm:prSet presAssocID="{B2D827F4-02E9-4E85-827F-1CE2FC56EEC5}" presName="descendantText" presStyleLbl="alignAcc1" presStyleIdx="1" presStyleCnt="4">
        <dgm:presLayoutVars>
          <dgm:bulletEnabled val="1"/>
        </dgm:presLayoutVars>
      </dgm:prSet>
      <dgm:spPr/>
      <dgm:t>
        <a:bodyPr/>
        <a:lstStyle/>
        <a:p>
          <a:endParaRPr lang="fr-FR"/>
        </a:p>
      </dgm:t>
    </dgm:pt>
    <dgm:pt modelId="{0760955D-BC51-4A56-AEB0-DC2C5942FAC9}" type="pres">
      <dgm:prSet presAssocID="{5A559EBF-06F1-42E7-B4E5-0315258A4052}" presName="sp" presStyleCnt="0"/>
      <dgm:spPr/>
      <dgm:t>
        <a:bodyPr/>
        <a:lstStyle/>
        <a:p>
          <a:endParaRPr lang="fr-FR"/>
        </a:p>
      </dgm:t>
    </dgm:pt>
    <dgm:pt modelId="{F7022EAC-3052-410F-9F99-F303BA3D342E}" type="pres">
      <dgm:prSet presAssocID="{5AD7818C-92AB-423D-AD55-863860F2FDD0}" presName="composite" presStyleCnt="0"/>
      <dgm:spPr/>
      <dgm:t>
        <a:bodyPr/>
        <a:lstStyle/>
        <a:p>
          <a:endParaRPr lang="fr-FR"/>
        </a:p>
      </dgm:t>
    </dgm:pt>
    <dgm:pt modelId="{BDF82859-661D-48ED-923A-DF1ACFF2D52A}" type="pres">
      <dgm:prSet presAssocID="{5AD7818C-92AB-423D-AD55-863860F2FDD0}" presName="parentText" presStyleLbl="alignNode1" presStyleIdx="2" presStyleCnt="4">
        <dgm:presLayoutVars>
          <dgm:chMax val="1"/>
          <dgm:bulletEnabled val="1"/>
        </dgm:presLayoutVars>
      </dgm:prSet>
      <dgm:spPr/>
      <dgm:t>
        <a:bodyPr/>
        <a:lstStyle/>
        <a:p>
          <a:endParaRPr lang="fr-FR"/>
        </a:p>
      </dgm:t>
    </dgm:pt>
    <dgm:pt modelId="{59FCCB32-0238-4051-AE3C-704EB9165E6E}" type="pres">
      <dgm:prSet presAssocID="{5AD7818C-92AB-423D-AD55-863860F2FDD0}" presName="descendantText" presStyleLbl="alignAcc1" presStyleIdx="2" presStyleCnt="4">
        <dgm:presLayoutVars>
          <dgm:bulletEnabled val="1"/>
        </dgm:presLayoutVars>
      </dgm:prSet>
      <dgm:spPr/>
      <dgm:t>
        <a:bodyPr/>
        <a:lstStyle/>
        <a:p>
          <a:endParaRPr lang="fr-FR"/>
        </a:p>
      </dgm:t>
    </dgm:pt>
    <dgm:pt modelId="{2C1C8E45-CD9E-4FD1-B38F-9E55F26AE627}" type="pres">
      <dgm:prSet presAssocID="{2F008B29-B1A2-4C0C-B372-5BB46F16E317}" presName="sp" presStyleCnt="0"/>
      <dgm:spPr/>
      <dgm:t>
        <a:bodyPr/>
        <a:lstStyle/>
        <a:p>
          <a:endParaRPr lang="fr-FR"/>
        </a:p>
      </dgm:t>
    </dgm:pt>
    <dgm:pt modelId="{91B81D59-3C75-4949-B3E8-3A5B93EBA8DB}" type="pres">
      <dgm:prSet presAssocID="{B0D09D03-9848-4A20-AD44-78D6A2A97256}" presName="composite" presStyleCnt="0"/>
      <dgm:spPr/>
      <dgm:t>
        <a:bodyPr/>
        <a:lstStyle/>
        <a:p>
          <a:endParaRPr lang="fr-FR"/>
        </a:p>
      </dgm:t>
    </dgm:pt>
    <dgm:pt modelId="{5393960B-B9EB-47F7-941F-94BB5DB2CBD0}" type="pres">
      <dgm:prSet presAssocID="{B0D09D03-9848-4A20-AD44-78D6A2A97256}" presName="parentText" presStyleLbl="alignNode1" presStyleIdx="3" presStyleCnt="4">
        <dgm:presLayoutVars>
          <dgm:chMax val="1"/>
          <dgm:bulletEnabled val="1"/>
        </dgm:presLayoutVars>
      </dgm:prSet>
      <dgm:spPr/>
      <dgm:t>
        <a:bodyPr/>
        <a:lstStyle/>
        <a:p>
          <a:endParaRPr lang="fr-FR"/>
        </a:p>
      </dgm:t>
    </dgm:pt>
    <dgm:pt modelId="{88273E2D-01D4-41A0-AAC8-E73C7BA089AE}" type="pres">
      <dgm:prSet presAssocID="{B0D09D03-9848-4A20-AD44-78D6A2A97256}" presName="descendantText" presStyleLbl="alignAcc1" presStyleIdx="3" presStyleCnt="4">
        <dgm:presLayoutVars>
          <dgm:bulletEnabled val="1"/>
        </dgm:presLayoutVars>
      </dgm:prSet>
      <dgm:spPr/>
      <dgm:t>
        <a:bodyPr/>
        <a:lstStyle/>
        <a:p>
          <a:endParaRPr lang="fr-FR"/>
        </a:p>
      </dgm:t>
    </dgm:pt>
  </dgm:ptLst>
  <dgm:cxnLst>
    <dgm:cxn modelId="{27C51FE7-8340-4AA4-B307-181092B70C28}" srcId="{B2D827F4-02E9-4E85-827F-1CE2FC56EEC5}" destId="{E6F22063-0B8D-43A2-B9A3-E99FDEC92B28}" srcOrd="0" destOrd="0" parTransId="{03C63011-E4BA-491F-9501-258B982F66B3}" sibTransId="{0C9CC0C1-5DC7-482F-9D99-812D8FEF57D8}"/>
    <dgm:cxn modelId="{341DA74B-498C-4434-9FB4-23D45A0129D9}" type="presOf" srcId="{86361389-B3FC-4285-AD7B-A9C6B7665D5E}" destId="{88273E2D-01D4-41A0-AAC8-E73C7BA089AE}" srcOrd="0" destOrd="1" presId="urn:microsoft.com/office/officeart/2005/8/layout/chevron2"/>
    <dgm:cxn modelId="{38C01417-18A1-4D99-B5AD-CECD24C7F81F}" srcId="{5AD7818C-92AB-423D-AD55-863860F2FDD0}" destId="{26E4E38B-6E4F-4C3D-99B4-62C822C5F3DF}" srcOrd="1" destOrd="0" parTransId="{6BF6504A-F5D7-4022-9A2A-E3B990FB94C2}" sibTransId="{19BABC0F-E364-4CBB-B413-7A004AC7D775}"/>
    <dgm:cxn modelId="{224E3BD1-D742-4E2F-824D-1730C2DD34AD}" srcId="{3A77CE50-2141-4F66-A496-7C52BBAA4577}" destId="{77A5551E-7187-4E3D-B001-7738E2570A2F}" srcOrd="0" destOrd="0" parTransId="{FEC5A980-92BA-44E8-9214-C0D9038849F6}" sibTransId="{1F4E35E1-DCC3-4D8C-9EBA-04F93E093105}"/>
    <dgm:cxn modelId="{F4579F4D-F978-4A87-9D9C-001411D941F3}" srcId="{B2D827F4-02E9-4E85-827F-1CE2FC56EEC5}" destId="{BF29BBAF-9F82-4811-8333-8BA7ADFD9ABD}" srcOrd="1" destOrd="0" parTransId="{3D02099E-BD82-4F58-86F1-BB3BC6E0F23F}" sibTransId="{D8477D2B-1D1C-4F6B-9891-77393995768A}"/>
    <dgm:cxn modelId="{90FDF24A-7713-48DB-960B-6FCBE17F85D6}" type="presOf" srcId="{A2696A60-35D9-4D34-8F3A-2A030DB25DF7}" destId="{67039EFF-E98D-4154-8778-80A2B9346BD0}" srcOrd="0" destOrd="1" presId="urn:microsoft.com/office/officeart/2005/8/layout/chevron2"/>
    <dgm:cxn modelId="{9044A30D-FCE7-4812-81CD-D781A7FD4644}" srcId="{A015878C-EDCA-43A4-8607-265C00ADD642}" destId="{5AD7818C-92AB-423D-AD55-863860F2FDD0}" srcOrd="2" destOrd="0" parTransId="{84C2181D-D0F1-42DC-AC61-89DC98FF7FE8}" sibTransId="{2F008B29-B1A2-4C0C-B372-5BB46F16E317}"/>
    <dgm:cxn modelId="{EC03EE2A-C449-44DA-80FF-24D421A4BCA5}" srcId="{3A77CE50-2141-4F66-A496-7C52BBAA4577}" destId="{B159C57E-15E0-4A85-BFEC-BD52A7038A1B}" srcOrd="2" destOrd="0" parTransId="{BE9D179B-CE47-4C64-8930-291C3250DAC8}" sibTransId="{5148A17F-7361-4D82-AA6C-950F4C83D659}"/>
    <dgm:cxn modelId="{A82F6DB7-7A5D-48FE-92E5-F03AD1055728}" type="presOf" srcId="{B0D09D03-9848-4A20-AD44-78D6A2A97256}" destId="{5393960B-B9EB-47F7-941F-94BB5DB2CBD0}" srcOrd="0" destOrd="0" presId="urn:microsoft.com/office/officeart/2005/8/layout/chevron2"/>
    <dgm:cxn modelId="{DF4EEB41-2502-470C-A6B7-3A4FFEBB366D}" type="presOf" srcId="{BF29BBAF-9F82-4811-8333-8BA7ADFD9ABD}" destId="{65B187AF-C2DF-42EF-A8B6-D2F47AD804C8}" srcOrd="0" destOrd="1" presId="urn:microsoft.com/office/officeart/2005/8/layout/chevron2"/>
    <dgm:cxn modelId="{AD8569DA-CABF-43E4-A10A-10682E51949B}" srcId="{A015878C-EDCA-43A4-8607-265C00ADD642}" destId="{B0D09D03-9848-4A20-AD44-78D6A2A97256}" srcOrd="3" destOrd="0" parTransId="{39516E4B-88A0-4618-AC0A-B77BC01F4A51}" sibTransId="{E711BC5E-D671-412F-803D-51E5D31D0960}"/>
    <dgm:cxn modelId="{8ED81FE4-ADEB-4EBB-A749-33AE70578D62}" type="presOf" srcId="{77A5551E-7187-4E3D-B001-7738E2570A2F}" destId="{67039EFF-E98D-4154-8778-80A2B9346BD0}" srcOrd="0" destOrd="0" presId="urn:microsoft.com/office/officeart/2005/8/layout/chevron2"/>
    <dgm:cxn modelId="{3DC48902-113E-45BA-9396-A748F5F11822}" type="presOf" srcId="{26E4E38B-6E4F-4C3D-99B4-62C822C5F3DF}" destId="{59FCCB32-0238-4051-AE3C-704EB9165E6E}" srcOrd="0" destOrd="1" presId="urn:microsoft.com/office/officeart/2005/8/layout/chevron2"/>
    <dgm:cxn modelId="{0E4A85EC-41C9-4241-8F0A-EB80463031E2}" type="presOf" srcId="{A015878C-EDCA-43A4-8607-265C00ADD642}" destId="{A8FC65BC-CF90-4EBC-B1DC-13BA1700E8E2}" srcOrd="0" destOrd="0" presId="urn:microsoft.com/office/officeart/2005/8/layout/chevron2"/>
    <dgm:cxn modelId="{0DE21DE6-04B5-411D-AF04-4D4D2563C721}" type="presOf" srcId="{B2D827F4-02E9-4E85-827F-1CE2FC56EEC5}" destId="{99A3F2E5-8C40-493E-A2BF-F2296F0BD06C}" srcOrd="0" destOrd="0" presId="urn:microsoft.com/office/officeart/2005/8/layout/chevron2"/>
    <dgm:cxn modelId="{B4647A6C-5B83-4B6F-A93E-419500376CC4}" type="presOf" srcId="{3A77CE50-2141-4F66-A496-7C52BBAA4577}" destId="{4B2AA2CA-9659-4FAD-B67C-06B8092DAE79}" srcOrd="0" destOrd="0" presId="urn:microsoft.com/office/officeart/2005/8/layout/chevron2"/>
    <dgm:cxn modelId="{2FDDC52C-3D93-4313-902E-6FE1EFCB4B15}" srcId="{5AD7818C-92AB-423D-AD55-863860F2FDD0}" destId="{E034F552-77F3-4A08-AADC-B67ACEBA7650}" srcOrd="0" destOrd="0" parTransId="{30ED5F08-E37D-4975-B8F9-50BF774D490E}" sibTransId="{FCCC71D6-4323-47A6-9C7F-E72C26AE5AFE}"/>
    <dgm:cxn modelId="{35DB3169-50E0-4257-B6EA-034F4949F897}" type="presOf" srcId="{5AD7818C-92AB-423D-AD55-863860F2FDD0}" destId="{BDF82859-661D-48ED-923A-DF1ACFF2D52A}" srcOrd="0" destOrd="0" presId="urn:microsoft.com/office/officeart/2005/8/layout/chevron2"/>
    <dgm:cxn modelId="{FA0C9D92-4F5A-412E-BD8C-ECCBEC6BBAB6}" srcId="{B0D09D03-9848-4A20-AD44-78D6A2A97256}" destId="{90C0592B-409C-4A06-98B4-288AA785F33A}" srcOrd="0" destOrd="0" parTransId="{544AEF71-DE15-4E5A-A549-324941FCABD1}" sibTransId="{C2353814-8D78-44FC-B902-48EFC97ECFF0}"/>
    <dgm:cxn modelId="{1C75EB29-7C3C-4C95-9C53-13A6AB9737B2}" type="presOf" srcId="{90C0592B-409C-4A06-98B4-288AA785F33A}" destId="{88273E2D-01D4-41A0-AAC8-E73C7BA089AE}" srcOrd="0" destOrd="0" presId="urn:microsoft.com/office/officeart/2005/8/layout/chevron2"/>
    <dgm:cxn modelId="{C5923E9E-6AAF-41CA-BDD1-7BA73E8385CA}" srcId="{A015878C-EDCA-43A4-8607-265C00ADD642}" destId="{3A77CE50-2141-4F66-A496-7C52BBAA4577}" srcOrd="0" destOrd="0" parTransId="{A149AB60-D076-44E2-A1C7-A92E5EEEDFE4}" sibTransId="{6E38E50B-187C-45A4-9D05-53AE5DF4749D}"/>
    <dgm:cxn modelId="{6D848C36-682E-4F21-A317-A1CABAE17408}" type="presOf" srcId="{E034F552-77F3-4A08-AADC-B67ACEBA7650}" destId="{59FCCB32-0238-4051-AE3C-704EB9165E6E}" srcOrd="0" destOrd="0" presId="urn:microsoft.com/office/officeart/2005/8/layout/chevron2"/>
    <dgm:cxn modelId="{12188F6D-0A16-4CBC-B63F-442BE5895A0C}" srcId="{B0D09D03-9848-4A20-AD44-78D6A2A97256}" destId="{86361389-B3FC-4285-AD7B-A9C6B7665D5E}" srcOrd="1" destOrd="0" parTransId="{5BF23048-041F-451A-9619-3B0A5C2D38B8}" sibTransId="{48542F5C-902A-41ED-8D09-A77712FDF154}"/>
    <dgm:cxn modelId="{939D454B-8CA9-45F1-B557-3C5CFE8A9BA9}" type="presOf" srcId="{A56A08EE-1E1B-4C04-82B2-D649C37136EC}" destId="{65B187AF-C2DF-42EF-A8B6-D2F47AD804C8}" srcOrd="0" destOrd="2" presId="urn:microsoft.com/office/officeart/2005/8/layout/chevron2"/>
    <dgm:cxn modelId="{EBC3E787-A400-40C4-94CC-2B025E41F28F}" type="presOf" srcId="{B159C57E-15E0-4A85-BFEC-BD52A7038A1B}" destId="{67039EFF-E98D-4154-8778-80A2B9346BD0}" srcOrd="0" destOrd="2" presId="urn:microsoft.com/office/officeart/2005/8/layout/chevron2"/>
    <dgm:cxn modelId="{F78B8EEB-801F-4590-9A98-CEFFA9DBD207}" srcId="{3A77CE50-2141-4F66-A496-7C52BBAA4577}" destId="{A2696A60-35D9-4D34-8F3A-2A030DB25DF7}" srcOrd="1" destOrd="0" parTransId="{C7875E3D-8BD8-484F-B5D4-D58EF7B27135}" sibTransId="{445FFF06-6A4E-4A5A-AD9B-A185A79730B4}"/>
    <dgm:cxn modelId="{A25A5F02-8EFF-4E4A-8BC5-FFB81D3ED9C7}" srcId="{B2D827F4-02E9-4E85-827F-1CE2FC56EEC5}" destId="{A56A08EE-1E1B-4C04-82B2-D649C37136EC}" srcOrd="2" destOrd="0" parTransId="{65CA1448-73AE-4999-9077-AC41E6A094F7}" sibTransId="{7C91EFEE-0E6F-4BFE-9074-8A3A010B1984}"/>
    <dgm:cxn modelId="{5BDDD6E0-038E-414E-B64D-2E7A0E2A2BC5}" srcId="{A015878C-EDCA-43A4-8607-265C00ADD642}" destId="{B2D827F4-02E9-4E85-827F-1CE2FC56EEC5}" srcOrd="1" destOrd="0" parTransId="{63FBD7D0-8104-42E3-96B5-BAC1B01D33A2}" sibTransId="{5A559EBF-06F1-42E7-B4E5-0315258A4052}"/>
    <dgm:cxn modelId="{C731293A-8D25-46C6-B874-050B48FF128D}" type="presOf" srcId="{E6F22063-0B8D-43A2-B9A3-E99FDEC92B28}" destId="{65B187AF-C2DF-42EF-A8B6-D2F47AD804C8}" srcOrd="0" destOrd="0" presId="urn:microsoft.com/office/officeart/2005/8/layout/chevron2"/>
    <dgm:cxn modelId="{3119D5E5-9EFF-46C8-AB91-6B84B603306D}" type="presParOf" srcId="{A8FC65BC-CF90-4EBC-B1DC-13BA1700E8E2}" destId="{4B9BCEDF-6145-44FA-8D12-A98F95DC93F9}" srcOrd="0" destOrd="0" presId="urn:microsoft.com/office/officeart/2005/8/layout/chevron2"/>
    <dgm:cxn modelId="{FB568B7E-F157-4F63-88C5-FC4FFD2F8A00}" type="presParOf" srcId="{4B9BCEDF-6145-44FA-8D12-A98F95DC93F9}" destId="{4B2AA2CA-9659-4FAD-B67C-06B8092DAE79}" srcOrd="0" destOrd="0" presId="urn:microsoft.com/office/officeart/2005/8/layout/chevron2"/>
    <dgm:cxn modelId="{F1008709-098D-485F-A5FF-43F155DB178D}" type="presParOf" srcId="{4B9BCEDF-6145-44FA-8D12-A98F95DC93F9}" destId="{67039EFF-E98D-4154-8778-80A2B9346BD0}" srcOrd="1" destOrd="0" presId="urn:microsoft.com/office/officeart/2005/8/layout/chevron2"/>
    <dgm:cxn modelId="{9562C7A9-65D9-47DE-A008-2219045CC071}" type="presParOf" srcId="{A8FC65BC-CF90-4EBC-B1DC-13BA1700E8E2}" destId="{22507AD7-1C27-45C8-8412-FE804A52F8ED}" srcOrd="1" destOrd="0" presId="urn:microsoft.com/office/officeart/2005/8/layout/chevron2"/>
    <dgm:cxn modelId="{8BAFD827-F49F-44D9-827A-2EC2F348398E}" type="presParOf" srcId="{A8FC65BC-CF90-4EBC-B1DC-13BA1700E8E2}" destId="{5DB000BC-0933-49AA-A420-B1BB08325086}" srcOrd="2" destOrd="0" presId="urn:microsoft.com/office/officeart/2005/8/layout/chevron2"/>
    <dgm:cxn modelId="{FB0E212F-CD65-463D-B8E3-8DB713501F4A}" type="presParOf" srcId="{5DB000BC-0933-49AA-A420-B1BB08325086}" destId="{99A3F2E5-8C40-493E-A2BF-F2296F0BD06C}" srcOrd="0" destOrd="0" presId="urn:microsoft.com/office/officeart/2005/8/layout/chevron2"/>
    <dgm:cxn modelId="{8BF87B24-6423-4A8C-A870-803A16E4BEF9}" type="presParOf" srcId="{5DB000BC-0933-49AA-A420-B1BB08325086}" destId="{65B187AF-C2DF-42EF-A8B6-D2F47AD804C8}" srcOrd="1" destOrd="0" presId="urn:microsoft.com/office/officeart/2005/8/layout/chevron2"/>
    <dgm:cxn modelId="{32350468-8F94-40FB-92C4-36272EC51618}" type="presParOf" srcId="{A8FC65BC-CF90-4EBC-B1DC-13BA1700E8E2}" destId="{0760955D-BC51-4A56-AEB0-DC2C5942FAC9}" srcOrd="3" destOrd="0" presId="urn:microsoft.com/office/officeart/2005/8/layout/chevron2"/>
    <dgm:cxn modelId="{9911779D-ACEB-4484-947D-7E04DFD3EDCF}" type="presParOf" srcId="{A8FC65BC-CF90-4EBC-B1DC-13BA1700E8E2}" destId="{F7022EAC-3052-410F-9F99-F303BA3D342E}" srcOrd="4" destOrd="0" presId="urn:microsoft.com/office/officeart/2005/8/layout/chevron2"/>
    <dgm:cxn modelId="{63FD4F22-935E-4215-9857-DEF09D2DF13A}" type="presParOf" srcId="{F7022EAC-3052-410F-9F99-F303BA3D342E}" destId="{BDF82859-661D-48ED-923A-DF1ACFF2D52A}" srcOrd="0" destOrd="0" presId="urn:microsoft.com/office/officeart/2005/8/layout/chevron2"/>
    <dgm:cxn modelId="{3D787BE7-1B12-40E1-971A-0097FFCC391E}" type="presParOf" srcId="{F7022EAC-3052-410F-9F99-F303BA3D342E}" destId="{59FCCB32-0238-4051-AE3C-704EB9165E6E}" srcOrd="1" destOrd="0" presId="urn:microsoft.com/office/officeart/2005/8/layout/chevron2"/>
    <dgm:cxn modelId="{4DC2F47D-3837-4E76-9EF7-7701B7B6C271}" type="presParOf" srcId="{A8FC65BC-CF90-4EBC-B1DC-13BA1700E8E2}" destId="{2C1C8E45-CD9E-4FD1-B38F-9E55F26AE627}" srcOrd="5" destOrd="0" presId="urn:microsoft.com/office/officeart/2005/8/layout/chevron2"/>
    <dgm:cxn modelId="{FB7451DB-8A73-427E-9FF5-53E1FB21D01E}" type="presParOf" srcId="{A8FC65BC-CF90-4EBC-B1DC-13BA1700E8E2}" destId="{91B81D59-3C75-4949-B3E8-3A5B93EBA8DB}" srcOrd="6" destOrd="0" presId="urn:microsoft.com/office/officeart/2005/8/layout/chevron2"/>
    <dgm:cxn modelId="{588FFFC3-8707-4384-8218-476382D56D7F}" type="presParOf" srcId="{91B81D59-3C75-4949-B3E8-3A5B93EBA8DB}" destId="{5393960B-B9EB-47F7-941F-94BB5DB2CBD0}" srcOrd="0" destOrd="0" presId="urn:microsoft.com/office/officeart/2005/8/layout/chevron2"/>
    <dgm:cxn modelId="{37D3006F-E1F5-4B7C-AF1A-BE869EC38A0F}" type="presParOf" srcId="{91B81D59-3C75-4949-B3E8-3A5B93EBA8DB}" destId="{88273E2D-01D4-41A0-AAC8-E73C7BA089AE}" srcOrd="1" destOrd="0" presId="urn:microsoft.com/office/officeart/2005/8/layout/chevron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1AB0FE-B0C6-4B51-ACEB-B58B01EC8B3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8D2818C3-35CE-4022-85C1-296116BBCF04}">
      <dgm:prSet phldrT="[Texte]"/>
      <dgm:spPr/>
      <dgm:t>
        <a:bodyPr/>
        <a:lstStyle/>
        <a:p>
          <a:r>
            <a:rPr lang="fr-FR"/>
            <a:t>Problématiser</a:t>
          </a:r>
        </a:p>
      </dgm:t>
    </dgm:pt>
    <dgm:pt modelId="{BEB9ECCB-91C5-4DD2-B12C-43AC020ECA1B}" type="parTrans" cxnId="{374B769B-FA37-4EC2-BF55-A0505FE01AB6}">
      <dgm:prSet/>
      <dgm:spPr/>
      <dgm:t>
        <a:bodyPr/>
        <a:lstStyle/>
        <a:p>
          <a:endParaRPr lang="fr-FR"/>
        </a:p>
      </dgm:t>
    </dgm:pt>
    <dgm:pt modelId="{04AF4744-6A39-4594-BB9A-6084640E6020}" type="sibTrans" cxnId="{374B769B-FA37-4EC2-BF55-A0505FE01AB6}">
      <dgm:prSet/>
      <dgm:spPr/>
      <dgm:t>
        <a:bodyPr/>
        <a:lstStyle/>
        <a:p>
          <a:endParaRPr lang="fr-FR"/>
        </a:p>
      </dgm:t>
    </dgm:pt>
    <dgm:pt modelId="{C684C674-7273-4A3A-9042-8416E358E6A4}">
      <dgm:prSet phldrT="[Texte]"/>
      <dgm:spPr/>
      <dgm:t>
        <a:bodyPr/>
        <a:lstStyle/>
        <a:p>
          <a:r>
            <a:rPr lang="fr-FR" dirty="0"/>
            <a:t>pour envisager des </a:t>
          </a:r>
          <a:r>
            <a:rPr lang="fr-FR" dirty="0" smtClean="0"/>
            <a:t>possibles à une situation-problème scientifique et leurs conditions</a:t>
          </a:r>
          <a:endParaRPr lang="fr-FR" dirty="0"/>
        </a:p>
      </dgm:t>
    </dgm:pt>
    <dgm:pt modelId="{025B5935-9189-4BE2-B6F1-80CC6CC7AC69}" type="parTrans" cxnId="{A23AB20E-45E4-4ADE-9C12-5561978210CA}">
      <dgm:prSet/>
      <dgm:spPr/>
      <dgm:t>
        <a:bodyPr/>
        <a:lstStyle/>
        <a:p>
          <a:endParaRPr lang="fr-FR"/>
        </a:p>
      </dgm:t>
    </dgm:pt>
    <dgm:pt modelId="{92A35A37-A110-414B-AF43-A1986B03E7F5}" type="sibTrans" cxnId="{A23AB20E-45E4-4ADE-9C12-5561978210CA}">
      <dgm:prSet/>
      <dgm:spPr/>
      <dgm:t>
        <a:bodyPr/>
        <a:lstStyle/>
        <a:p>
          <a:endParaRPr lang="fr-FR"/>
        </a:p>
      </dgm:t>
    </dgm:pt>
    <dgm:pt modelId="{4D379A30-029F-4409-8A05-E59DD70FDC93}">
      <dgm:prSet phldrT="[Texte]"/>
      <dgm:spPr/>
      <dgm:t>
        <a:bodyPr/>
        <a:lstStyle/>
        <a:p>
          <a:r>
            <a:rPr lang="fr-FR" dirty="0"/>
            <a:t>pour établir des pistes de résolution</a:t>
          </a:r>
        </a:p>
      </dgm:t>
    </dgm:pt>
    <dgm:pt modelId="{340677E0-C130-40DC-95AE-ECAD1546DCF9}" type="parTrans" cxnId="{1AF788DD-ED0A-463B-9170-C8E9E001E283}">
      <dgm:prSet/>
      <dgm:spPr/>
      <dgm:t>
        <a:bodyPr/>
        <a:lstStyle/>
        <a:p>
          <a:endParaRPr lang="fr-FR"/>
        </a:p>
      </dgm:t>
    </dgm:pt>
    <dgm:pt modelId="{43F44DF9-D5DB-45DD-B828-07B9F07AB091}" type="sibTrans" cxnId="{1AF788DD-ED0A-463B-9170-C8E9E001E283}">
      <dgm:prSet/>
      <dgm:spPr/>
      <dgm:t>
        <a:bodyPr/>
        <a:lstStyle/>
        <a:p>
          <a:endParaRPr lang="fr-FR"/>
        </a:p>
      </dgm:t>
    </dgm:pt>
    <dgm:pt modelId="{98C8A874-1BF8-4550-AE11-EE934D9F9F32}">
      <dgm:prSet phldrT="[Texte]"/>
      <dgm:spPr/>
      <dgm:t>
        <a:bodyPr/>
        <a:lstStyle/>
        <a:p>
          <a:r>
            <a:rPr lang="fr-FR"/>
            <a:t>Rechercher</a:t>
          </a:r>
        </a:p>
      </dgm:t>
    </dgm:pt>
    <dgm:pt modelId="{2C3A67C9-3722-4438-A0FC-FA8B59E843A2}" type="parTrans" cxnId="{E51FC545-8B23-4620-A5C1-9C969ED6CD11}">
      <dgm:prSet/>
      <dgm:spPr/>
      <dgm:t>
        <a:bodyPr/>
        <a:lstStyle/>
        <a:p>
          <a:endParaRPr lang="fr-FR"/>
        </a:p>
      </dgm:t>
    </dgm:pt>
    <dgm:pt modelId="{4370AEEE-3CF7-4D21-94B1-F25F73137D13}" type="sibTrans" cxnId="{E51FC545-8B23-4620-A5C1-9C969ED6CD11}">
      <dgm:prSet/>
      <dgm:spPr/>
      <dgm:t>
        <a:bodyPr/>
        <a:lstStyle/>
        <a:p>
          <a:endParaRPr lang="fr-FR"/>
        </a:p>
      </dgm:t>
    </dgm:pt>
    <dgm:pt modelId="{5CA8364F-FB75-4FA0-A8DE-7BE6410F2E3C}">
      <dgm:prSet phldrT="[Texte]"/>
      <dgm:spPr/>
      <dgm:t>
        <a:bodyPr/>
        <a:lstStyle/>
        <a:p>
          <a:r>
            <a:rPr lang="fr-FR" dirty="0" smtClean="0"/>
            <a:t>pour prouver des possibles et des données en mettant en œuvre des démarches incluant possiblement l’observation, la modélisation, l’expérimentation, la recherche documentaire..., </a:t>
          </a:r>
          <a:endParaRPr lang="fr-FR" dirty="0"/>
        </a:p>
      </dgm:t>
    </dgm:pt>
    <dgm:pt modelId="{6B1FE57E-658E-4A3D-89A9-7AE224C2793D}" type="parTrans" cxnId="{51B3B538-B17C-42AD-9111-6FD9D7134309}">
      <dgm:prSet/>
      <dgm:spPr/>
      <dgm:t>
        <a:bodyPr/>
        <a:lstStyle/>
        <a:p>
          <a:endParaRPr lang="fr-FR"/>
        </a:p>
      </dgm:t>
    </dgm:pt>
    <dgm:pt modelId="{F755F812-FB66-4302-8E9F-FA9023D36667}" type="sibTrans" cxnId="{51B3B538-B17C-42AD-9111-6FD9D7134309}">
      <dgm:prSet/>
      <dgm:spPr/>
      <dgm:t>
        <a:bodyPr/>
        <a:lstStyle/>
        <a:p>
          <a:endParaRPr lang="fr-FR"/>
        </a:p>
      </dgm:t>
    </dgm:pt>
    <dgm:pt modelId="{D1EEA8C5-79ED-4B3E-BD64-64A7D4972316}">
      <dgm:prSet phldrT="[Texte]"/>
      <dgm:spPr/>
      <dgm:t>
        <a:bodyPr/>
        <a:lstStyle/>
        <a:p>
          <a:r>
            <a:rPr lang="fr-FR"/>
            <a:t>Formaliser</a:t>
          </a:r>
        </a:p>
      </dgm:t>
    </dgm:pt>
    <dgm:pt modelId="{FA654B59-97D0-4C7A-BD3A-D933B106275F}" type="parTrans" cxnId="{12576202-B86B-45BD-A77D-5E304CF1C700}">
      <dgm:prSet/>
      <dgm:spPr/>
      <dgm:t>
        <a:bodyPr/>
        <a:lstStyle/>
        <a:p>
          <a:endParaRPr lang="fr-FR"/>
        </a:p>
      </dgm:t>
    </dgm:pt>
    <dgm:pt modelId="{E1FD53C7-361C-41D6-8FEB-EE4D0EBEB291}" type="sibTrans" cxnId="{12576202-B86B-45BD-A77D-5E304CF1C700}">
      <dgm:prSet/>
      <dgm:spPr/>
      <dgm:t>
        <a:bodyPr/>
        <a:lstStyle/>
        <a:p>
          <a:endParaRPr lang="fr-FR"/>
        </a:p>
      </dgm:t>
    </dgm:pt>
    <dgm:pt modelId="{ED690053-278F-48B4-9D8F-661E9FF7DF5E}">
      <dgm:prSet phldrT="[Texte]"/>
      <dgm:spPr/>
      <dgm:t>
        <a:bodyPr/>
        <a:lstStyle/>
        <a:p>
          <a:r>
            <a:rPr lang="fr-FR" dirty="0" smtClean="0"/>
            <a:t>pour établir un savoir et aboutir à une structuration des connaissances à partir des données obtenues que l’on confronte entre elles et à la problématique</a:t>
          </a:r>
          <a:endParaRPr lang="fr-FR" dirty="0"/>
        </a:p>
      </dgm:t>
    </dgm:pt>
    <dgm:pt modelId="{C959D49D-D9E9-4F91-B6D5-711C0ED1E991}" type="parTrans" cxnId="{B2EA721C-545A-4502-80E7-9EA8A401CCF6}">
      <dgm:prSet/>
      <dgm:spPr/>
      <dgm:t>
        <a:bodyPr/>
        <a:lstStyle/>
        <a:p>
          <a:endParaRPr lang="fr-FR"/>
        </a:p>
      </dgm:t>
    </dgm:pt>
    <dgm:pt modelId="{23A3F63A-8EEF-4E13-82B4-069CBE144811}" type="sibTrans" cxnId="{B2EA721C-545A-4502-80E7-9EA8A401CCF6}">
      <dgm:prSet/>
      <dgm:spPr/>
      <dgm:t>
        <a:bodyPr/>
        <a:lstStyle/>
        <a:p>
          <a:endParaRPr lang="fr-FR"/>
        </a:p>
      </dgm:t>
    </dgm:pt>
    <dgm:pt modelId="{E746912B-6907-4259-9198-8E070002B46A}">
      <dgm:prSet phldrT="[Texte]"/>
      <dgm:spPr/>
      <dgm:t>
        <a:bodyPr/>
        <a:lstStyle/>
        <a:p>
          <a:r>
            <a:rPr lang="fr-FR" dirty="0" smtClean="0"/>
            <a:t>pour interroger le monde à partir de sa complexité et de ses enjeux</a:t>
          </a:r>
          <a:endParaRPr lang="fr-FR" dirty="0"/>
        </a:p>
      </dgm:t>
    </dgm:pt>
    <dgm:pt modelId="{D3843E1E-A865-48EB-9B21-931031039069}" type="parTrans" cxnId="{C7838298-C82D-4D46-BE32-63AEA0F0B029}">
      <dgm:prSet/>
      <dgm:spPr/>
      <dgm:t>
        <a:bodyPr/>
        <a:lstStyle/>
        <a:p>
          <a:endParaRPr lang="fr-FR"/>
        </a:p>
      </dgm:t>
    </dgm:pt>
    <dgm:pt modelId="{9E80CF14-604D-4BE5-A200-83D154B96EC6}" type="sibTrans" cxnId="{C7838298-C82D-4D46-BE32-63AEA0F0B029}">
      <dgm:prSet/>
      <dgm:spPr/>
      <dgm:t>
        <a:bodyPr/>
        <a:lstStyle/>
        <a:p>
          <a:endParaRPr lang="fr-FR"/>
        </a:p>
      </dgm:t>
    </dgm:pt>
    <dgm:pt modelId="{12C63386-FE7A-4582-AA41-C249D69623B7}" type="pres">
      <dgm:prSet presAssocID="{351AB0FE-B0C6-4B51-ACEB-B58B01EC8B3A}" presName="linearFlow" presStyleCnt="0">
        <dgm:presLayoutVars>
          <dgm:dir/>
          <dgm:animLvl val="lvl"/>
          <dgm:resizeHandles val="exact"/>
        </dgm:presLayoutVars>
      </dgm:prSet>
      <dgm:spPr/>
      <dgm:t>
        <a:bodyPr/>
        <a:lstStyle/>
        <a:p>
          <a:endParaRPr lang="fr-FR"/>
        </a:p>
      </dgm:t>
    </dgm:pt>
    <dgm:pt modelId="{93E73409-C485-45F3-BFA9-D65D81665B4F}" type="pres">
      <dgm:prSet presAssocID="{8D2818C3-35CE-4022-85C1-296116BBCF04}" presName="composite" presStyleCnt="0"/>
      <dgm:spPr/>
    </dgm:pt>
    <dgm:pt modelId="{6ECD64E6-1AFC-4D13-A0B7-A5D90704BBDC}" type="pres">
      <dgm:prSet presAssocID="{8D2818C3-35CE-4022-85C1-296116BBCF04}" presName="parentText" presStyleLbl="alignNode1" presStyleIdx="0" presStyleCnt="3">
        <dgm:presLayoutVars>
          <dgm:chMax val="1"/>
          <dgm:bulletEnabled val="1"/>
        </dgm:presLayoutVars>
      </dgm:prSet>
      <dgm:spPr/>
      <dgm:t>
        <a:bodyPr/>
        <a:lstStyle/>
        <a:p>
          <a:endParaRPr lang="fr-FR"/>
        </a:p>
      </dgm:t>
    </dgm:pt>
    <dgm:pt modelId="{E9B351B0-4EEA-47FA-A833-A24BDD23CA83}" type="pres">
      <dgm:prSet presAssocID="{8D2818C3-35CE-4022-85C1-296116BBCF04}" presName="descendantText" presStyleLbl="alignAcc1" presStyleIdx="0" presStyleCnt="3" custLinFactNeighborX="-190" custLinFactNeighborY="-203">
        <dgm:presLayoutVars>
          <dgm:bulletEnabled val="1"/>
        </dgm:presLayoutVars>
      </dgm:prSet>
      <dgm:spPr/>
      <dgm:t>
        <a:bodyPr/>
        <a:lstStyle/>
        <a:p>
          <a:endParaRPr lang="fr-FR"/>
        </a:p>
      </dgm:t>
    </dgm:pt>
    <dgm:pt modelId="{39825610-661B-4A5C-89E2-5EC797B944C5}" type="pres">
      <dgm:prSet presAssocID="{04AF4744-6A39-4594-BB9A-6084640E6020}" presName="sp" presStyleCnt="0"/>
      <dgm:spPr/>
    </dgm:pt>
    <dgm:pt modelId="{AE1DB1BD-DFC1-44B5-B484-7C5CEB29EA9C}" type="pres">
      <dgm:prSet presAssocID="{98C8A874-1BF8-4550-AE11-EE934D9F9F32}" presName="composite" presStyleCnt="0"/>
      <dgm:spPr/>
    </dgm:pt>
    <dgm:pt modelId="{208A2538-487B-4516-8572-B894E06830E5}" type="pres">
      <dgm:prSet presAssocID="{98C8A874-1BF8-4550-AE11-EE934D9F9F32}" presName="parentText" presStyleLbl="alignNode1" presStyleIdx="1" presStyleCnt="3">
        <dgm:presLayoutVars>
          <dgm:chMax val="1"/>
          <dgm:bulletEnabled val="1"/>
        </dgm:presLayoutVars>
      </dgm:prSet>
      <dgm:spPr/>
      <dgm:t>
        <a:bodyPr/>
        <a:lstStyle/>
        <a:p>
          <a:endParaRPr lang="fr-FR"/>
        </a:p>
      </dgm:t>
    </dgm:pt>
    <dgm:pt modelId="{01A2E352-5AAA-4C52-9C46-75695CEABDDF}" type="pres">
      <dgm:prSet presAssocID="{98C8A874-1BF8-4550-AE11-EE934D9F9F32}" presName="descendantText" presStyleLbl="alignAcc1" presStyleIdx="1" presStyleCnt="3" custLinFactNeighborX="190" custLinFactNeighborY="-13450">
        <dgm:presLayoutVars>
          <dgm:bulletEnabled val="1"/>
        </dgm:presLayoutVars>
      </dgm:prSet>
      <dgm:spPr/>
      <dgm:t>
        <a:bodyPr/>
        <a:lstStyle/>
        <a:p>
          <a:endParaRPr lang="fr-FR"/>
        </a:p>
      </dgm:t>
    </dgm:pt>
    <dgm:pt modelId="{D0A365DC-7415-402F-924E-17F3C22E6DDA}" type="pres">
      <dgm:prSet presAssocID="{4370AEEE-3CF7-4D21-94B1-F25F73137D13}" presName="sp" presStyleCnt="0"/>
      <dgm:spPr/>
    </dgm:pt>
    <dgm:pt modelId="{C5136734-6662-440F-8B14-B2EFC563E88F}" type="pres">
      <dgm:prSet presAssocID="{D1EEA8C5-79ED-4B3E-BD64-64A7D4972316}" presName="composite" presStyleCnt="0"/>
      <dgm:spPr/>
    </dgm:pt>
    <dgm:pt modelId="{844CAB55-AC5C-4E96-BCF0-4CEAE9574B13}" type="pres">
      <dgm:prSet presAssocID="{D1EEA8C5-79ED-4B3E-BD64-64A7D4972316}" presName="parentText" presStyleLbl="alignNode1" presStyleIdx="2" presStyleCnt="3">
        <dgm:presLayoutVars>
          <dgm:chMax val="1"/>
          <dgm:bulletEnabled val="1"/>
        </dgm:presLayoutVars>
      </dgm:prSet>
      <dgm:spPr/>
      <dgm:t>
        <a:bodyPr/>
        <a:lstStyle/>
        <a:p>
          <a:endParaRPr lang="fr-FR"/>
        </a:p>
      </dgm:t>
    </dgm:pt>
    <dgm:pt modelId="{FF53E73B-0DE7-4CD5-868B-AFEDDEA1F8E9}" type="pres">
      <dgm:prSet presAssocID="{D1EEA8C5-79ED-4B3E-BD64-64A7D4972316}" presName="descendantText" presStyleLbl="alignAcc1" presStyleIdx="2" presStyleCnt="3">
        <dgm:presLayoutVars>
          <dgm:bulletEnabled val="1"/>
        </dgm:presLayoutVars>
      </dgm:prSet>
      <dgm:spPr/>
      <dgm:t>
        <a:bodyPr/>
        <a:lstStyle/>
        <a:p>
          <a:endParaRPr lang="fr-FR"/>
        </a:p>
      </dgm:t>
    </dgm:pt>
  </dgm:ptLst>
  <dgm:cxnLst>
    <dgm:cxn modelId="{374B769B-FA37-4EC2-BF55-A0505FE01AB6}" srcId="{351AB0FE-B0C6-4B51-ACEB-B58B01EC8B3A}" destId="{8D2818C3-35CE-4022-85C1-296116BBCF04}" srcOrd="0" destOrd="0" parTransId="{BEB9ECCB-91C5-4DD2-B12C-43AC020ECA1B}" sibTransId="{04AF4744-6A39-4594-BB9A-6084640E6020}"/>
    <dgm:cxn modelId="{5099FCB2-5002-41BF-A330-78B30B8B9F6C}" type="presOf" srcId="{8D2818C3-35CE-4022-85C1-296116BBCF04}" destId="{6ECD64E6-1AFC-4D13-A0B7-A5D90704BBDC}" srcOrd="0" destOrd="0" presId="urn:microsoft.com/office/officeart/2005/8/layout/chevron2"/>
    <dgm:cxn modelId="{D35D4B33-A3BB-4A2D-B3CE-2521D2E7ABD2}" type="presOf" srcId="{5CA8364F-FB75-4FA0-A8DE-7BE6410F2E3C}" destId="{01A2E352-5AAA-4C52-9C46-75695CEABDDF}" srcOrd="0" destOrd="0" presId="urn:microsoft.com/office/officeart/2005/8/layout/chevron2"/>
    <dgm:cxn modelId="{F2C91B0B-6938-4752-B048-BAD1352386E6}" type="presOf" srcId="{351AB0FE-B0C6-4B51-ACEB-B58B01EC8B3A}" destId="{12C63386-FE7A-4582-AA41-C249D69623B7}" srcOrd="0" destOrd="0" presId="urn:microsoft.com/office/officeart/2005/8/layout/chevron2"/>
    <dgm:cxn modelId="{E51FC545-8B23-4620-A5C1-9C969ED6CD11}" srcId="{351AB0FE-B0C6-4B51-ACEB-B58B01EC8B3A}" destId="{98C8A874-1BF8-4550-AE11-EE934D9F9F32}" srcOrd="1" destOrd="0" parTransId="{2C3A67C9-3722-4438-A0FC-FA8B59E843A2}" sibTransId="{4370AEEE-3CF7-4D21-94B1-F25F73137D13}"/>
    <dgm:cxn modelId="{A23AB20E-45E4-4ADE-9C12-5561978210CA}" srcId="{8D2818C3-35CE-4022-85C1-296116BBCF04}" destId="{C684C674-7273-4A3A-9042-8416E358E6A4}" srcOrd="1" destOrd="0" parTransId="{025B5935-9189-4BE2-B6F1-80CC6CC7AC69}" sibTransId="{92A35A37-A110-414B-AF43-A1986B03E7F5}"/>
    <dgm:cxn modelId="{B2EA721C-545A-4502-80E7-9EA8A401CCF6}" srcId="{D1EEA8C5-79ED-4B3E-BD64-64A7D4972316}" destId="{ED690053-278F-48B4-9D8F-661E9FF7DF5E}" srcOrd="0" destOrd="0" parTransId="{C959D49D-D9E9-4F91-B6D5-711C0ED1E991}" sibTransId="{23A3F63A-8EEF-4E13-82B4-069CBE144811}"/>
    <dgm:cxn modelId="{249847BB-2C77-4FE0-92D5-DCE3C9A0F5DC}" type="presOf" srcId="{4D379A30-029F-4409-8A05-E59DD70FDC93}" destId="{E9B351B0-4EEA-47FA-A833-A24BDD23CA83}" srcOrd="0" destOrd="2" presId="urn:microsoft.com/office/officeart/2005/8/layout/chevron2"/>
    <dgm:cxn modelId="{974061B1-4627-4F2B-8828-0A54236DB959}" type="presOf" srcId="{ED690053-278F-48B4-9D8F-661E9FF7DF5E}" destId="{FF53E73B-0DE7-4CD5-868B-AFEDDEA1F8E9}" srcOrd="0" destOrd="0" presId="urn:microsoft.com/office/officeart/2005/8/layout/chevron2"/>
    <dgm:cxn modelId="{D3A6B6DE-FDE9-4ACC-8F76-EDFB295824C0}" type="presOf" srcId="{E746912B-6907-4259-9198-8E070002B46A}" destId="{E9B351B0-4EEA-47FA-A833-A24BDD23CA83}" srcOrd="0" destOrd="0" presId="urn:microsoft.com/office/officeart/2005/8/layout/chevron2"/>
    <dgm:cxn modelId="{51B3B538-B17C-42AD-9111-6FD9D7134309}" srcId="{98C8A874-1BF8-4550-AE11-EE934D9F9F32}" destId="{5CA8364F-FB75-4FA0-A8DE-7BE6410F2E3C}" srcOrd="0" destOrd="0" parTransId="{6B1FE57E-658E-4A3D-89A9-7AE224C2793D}" sibTransId="{F755F812-FB66-4302-8E9F-FA9023D36667}"/>
    <dgm:cxn modelId="{3F78F197-3094-49AB-BAF0-6D74225FB408}" type="presOf" srcId="{C684C674-7273-4A3A-9042-8416E358E6A4}" destId="{E9B351B0-4EEA-47FA-A833-A24BDD23CA83}" srcOrd="0" destOrd="1" presId="urn:microsoft.com/office/officeart/2005/8/layout/chevron2"/>
    <dgm:cxn modelId="{12576202-B86B-45BD-A77D-5E304CF1C700}" srcId="{351AB0FE-B0C6-4B51-ACEB-B58B01EC8B3A}" destId="{D1EEA8C5-79ED-4B3E-BD64-64A7D4972316}" srcOrd="2" destOrd="0" parTransId="{FA654B59-97D0-4C7A-BD3A-D933B106275F}" sibTransId="{E1FD53C7-361C-41D6-8FEB-EE4D0EBEB291}"/>
    <dgm:cxn modelId="{AE36C286-48DD-44C0-AD21-1846D288D335}" type="presOf" srcId="{98C8A874-1BF8-4550-AE11-EE934D9F9F32}" destId="{208A2538-487B-4516-8572-B894E06830E5}" srcOrd="0" destOrd="0" presId="urn:microsoft.com/office/officeart/2005/8/layout/chevron2"/>
    <dgm:cxn modelId="{C7838298-C82D-4D46-BE32-63AEA0F0B029}" srcId="{8D2818C3-35CE-4022-85C1-296116BBCF04}" destId="{E746912B-6907-4259-9198-8E070002B46A}" srcOrd="0" destOrd="0" parTransId="{D3843E1E-A865-48EB-9B21-931031039069}" sibTransId="{9E80CF14-604D-4BE5-A200-83D154B96EC6}"/>
    <dgm:cxn modelId="{1AF788DD-ED0A-463B-9170-C8E9E001E283}" srcId="{8D2818C3-35CE-4022-85C1-296116BBCF04}" destId="{4D379A30-029F-4409-8A05-E59DD70FDC93}" srcOrd="2" destOrd="0" parTransId="{340677E0-C130-40DC-95AE-ECAD1546DCF9}" sibTransId="{43F44DF9-D5DB-45DD-B828-07B9F07AB091}"/>
    <dgm:cxn modelId="{1E29B701-C9DD-416A-AF4B-337FDB7851BD}" type="presOf" srcId="{D1EEA8C5-79ED-4B3E-BD64-64A7D4972316}" destId="{844CAB55-AC5C-4E96-BCF0-4CEAE9574B13}" srcOrd="0" destOrd="0" presId="urn:microsoft.com/office/officeart/2005/8/layout/chevron2"/>
    <dgm:cxn modelId="{6E30C02B-22AE-4BB1-A0F1-49B1DAD36970}" type="presParOf" srcId="{12C63386-FE7A-4582-AA41-C249D69623B7}" destId="{93E73409-C485-45F3-BFA9-D65D81665B4F}" srcOrd="0" destOrd="0" presId="urn:microsoft.com/office/officeart/2005/8/layout/chevron2"/>
    <dgm:cxn modelId="{D8039FA5-5DB0-47C6-9CCC-74BA5AEBF774}" type="presParOf" srcId="{93E73409-C485-45F3-BFA9-D65D81665B4F}" destId="{6ECD64E6-1AFC-4D13-A0B7-A5D90704BBDC}" srcOrd="0" destOrd="0" presId="urn:microsoft.com/office/officeart/2005/8/layout/chevron2"/>
    <dgm:cxn modelId="{3959339F-20C9-476B-B446-0607E72A5A5D}" type="presParOf" srcId="{93E73409-C485-45F3-BFA9-D65D81665B4F}" destId="{E9B351B0-4EEA-47FA-A833-A24BDD23CA83}" srcOrd="1" destOrd="0" presId="urn:microsoft.com/office/officeart/2005/8/layout/chevron2"/>
    <dgm:cxn modelId="{D68B8F42-9754-4C71-AD73-F4BC11170462}" type="presParOf" srcId="{12C63386-FE7A-4582-AA41-C249D69623B7}" destId="{39825610-661B-4A5C-89E2-5EC797B944C5}" srcOrd="1" destOrd="0" presId="urn:microsoft.com/office/officeart/2005/8/layout/chevron2"/>
    <dgm:cxn modelId="{11FB8AA1-E236-405C-BB1E-9FFEF217BEC3}" type="presParOf" srcId="{12C63386-FE7A-4582-AA41-C249D69623B7}" destId="{AE1DB1BD-DFC1-44B5-B484-7C5CEB29EA9C}" srcOrd="2" destOrd="0" presId="urn:microsoft.com/office/officeart/2005/8/layout/chevron2"/>
    <dgm:cxn modelId="{1E7BF8E6-7510-4EF7-817E-15FC71CC9670}" type="presParOf" srcId="{AE1DB1BD-DFC1-44B5-B484-7C5CEB29EA9C}" destId="{208A2538-487B-4516-8572-B894E06830E5}" srcOrd="0" destOrd="0" presId="urn:microsoft.com/office/officeart/2005/8/layout/chevron2"/>
    <dgm:cxn modelId="{BDD5011A-7EF0-46E7-8069-1E4386F51B10}" type="presParOf" srcId="{AE1DB1BD-DFC1-44B5-B484-7C5CEB29EA9C}" destId="{01A2E352-5AAA-4C52-9C46-75695CEABDDF}" srcOrd="1" destOrd="0" presId="urn:microsoft.com/office/officeart/2005/8/layout/chevron2"/>
    <dgm:cxn modelId="{10205FA8-C8A7-4632-830F-DE21FA0E7038}" type="presParOf" srcId="{12C63386-FE7A-4582-AA41-C249D69623B7}" destId="{D0A365DC-7415-402F-924E-17F3C22E6DDA}" srcOrd="3" destOrd="0" presId="urn:microsoft.com/office/officeart/2005/8/layout/chevron2"/>
    <dgm:cxn modelId="{64B95848-03E5-4258-A375-17526336F429}" type="presParOf" srcId="{12C63386-FE7A-4582-AA41-C249D69623B7}" destId="{C5136734-6662-440F-8B14-B2EFC563E88F}" srcOrd="4" destOrd="0" presId="urn:microsoft.com/office/officeart/2005/8/layout/chevron2"/>
    <dgm:cxn modelId="{9BADAA03-D4B4-4F9B-A9F4-A371DB64E425}" type="presParOf" srcId="{C5136734-6662-440F-8B14-B2EFC563E88F}" destId="{844CAB55-AC5C-4E96-BCF0-4CEAE9574B13}" srcOrd="0" destOrd="0" presId="urn:microsoft.com/office/officeart/2005/8/layout/chevron2"/>
    <dgm:cxn modelId="{7602CD66-C4E7-4E8F-AA49-2A67D7D2B50B}" type="presParOf" srcId="{C5136734-6662-440F-8B14-B2EFC563E88F}" destId="{FF53E73B-0DE7-4CD5-868B-AFEDDEA1F8E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60E9F5-B94F-410C-9952-CF53BF25BA47}" type="doc">
      <dgm:prSet loTypeId="urn:microsoft.com/office/officeart/2005/8/layout/venn1" loCatId="relationship" qsTypeId="urn:microsoft.com/office/officeart/2005/8/quickstyle/simple1" qsCatId="simple" csTypeId="urn:microsoft.com/office/officeart/2005/8/colors/colorful4" csCatId="colorful" phldr="1"/>
      <dgm:spPr/>
    </dgm:pt>
    <dgm:pt modelId="{0D0DBF92-3CED-4B16-81F9-7FF62DD6B914}">
      <dgm:prSet phldrT="[Texte]"/>
      <dgm:spPr>
        <a:scene3d>
          <a:camera prst="orthographicFront"/>
          <a:lightRig rig="threePt" dir="t"/>
        </a:scene3d>
        <a:sp3d>
          <a:bevelT w="165100" prst="coolSlant"/>
        </a:sp3d>
      </dgm:spPr>
      <dgm:t>
        <a:bodyPr/>
        <a:lstStyle/>
        <a:p>
          <a:r>
            <a:rPr lang="fr-FR" dirty="0" smtClean="0"/>
            <a:t>Limiter les effets pathogènes du virus? </a:t>
          </a:r>
        </a:p>
        <a:p>
          <a:r>
            <a:rPr lang="fr-FR" dirty="0" smtClean="0"/>
            <a:t>Limiter le risque?</a:t>
          </a:r>
        </a:p>
      </dgm:t>
    </dgm:pt>
    <dgm:pt modelId="{20E0468B-234C-4547-ACC3-6D1B9DE40A4F}" type="parTrans" cxnId="{18D8894D-1DC7-4752-B3BA-144CF35A25CD}">
      <dgm:prSet/>
      <dgm:spPr/>
      <dgm:t>
        <a:bodyPr/>
        <a:lstStyle/>
        <a:p>
          <a:endParaRPr lang="fr-FR"/>
        </a:p>
      </dgm:t>
    </dgm:pt>
    <dgm:pt modelId="{D4B65243-1EF9-486E-B8C3-05446843A09D}" type="sibTrans" cxnId="{18D8894D-1DC7-4752-B3BA-144CF35A25CD}">
      <dgm:prSet/>
      <dgm:spPr/>
      <dgm:t>
        <a:bodyPr/>
        <a:lstStyle/>
        <a:p>
          <a:endParaRPr lang="fr-FR"/>
        </a:p>
      </dgm:t>
    </dgm:pt>
    <dgm:pt modelId="{BCAC8875-31C5-410E-BAFF-3BB130149435}">
      <dgm:prSet phldrT="[Texte]"/>
      <dgm:spPr>
        <a:scene3d>
          <a:camera prst="orthographicFront"/>
          <a:lightRig rig="threePt" dir="t"/>
        </a:scene3d>
        <a:sp3d>
          <a:bevelT w="165100" prst="coolSlant"/>
        </a:sp3d>
      </dgm:spPr>
      <dgm:t>
        <a:bodyPr/>
        <a:lstStyle/>
        <a:p>
          <a:r>
            <a:rPr lang="fr-FR" b="0" dirty="0" smtClean="0"/>
            <a:t>Expliquer l’arrivée du virus en Europe?</a:t>
          </a:r>
        </a:p>
        <a:p>
          <a:r>
            <a:rPr lang="fr-FR" b="0" i="0" dirty="0" smtClean="0"/>
            <a:t>L’ère des Virus Pandémiques ?</a:t>
          </a:r>
        </a:p>
      </dgm:t>
    </dgm:pt>
    <dgm:pt modelId="{DB238D97-D961-4689-9FA2-5CF7508295CB}" type="parTrans" cxnId="{E7F195CA-F773-416C-8CB2-E89425173B2C}">
      <dgm:prSet/>
      <dgm:spPr/>
      <dgm:t>
        <a:bodyPr/>
        <a:lstStyle/>
        <a:p>
          <a:endParaRPr lang="fr-FR"/>
        </a:p>
      </dgm:t>
    </dgm:pt>
    <dgm:pt modelId="{379C3484-AD68-4E5F-B539-800BA45F4AF5}" type="sibTrans" cxnId="{E7F195CA-F773-416C-8CB2-E89425173B2C}">
      <dgm:prSet/>
      <dgm:spPr/>
      <dgm:t>
        <a:bodyPr/>
        <a:lstStyle/>
        <a:p>
          <a:endParaRPr lang="fr-FR"/>
        </a:p>
      </dgm:t>
    </dgm:pt>
    <dgm:pt modelId="{15102A76-51E5-4623-9443-4865AED229BA}">
      <dgm:prSet phldrT="[Texte]"/>
      <dgm:spPr>
        <a:scene3d>
          <a:camera prst="orthographicFront"/>
          <a:lightRig rig="threePt" dir="t"/>
        </a:scene3d>
        <a:sp3d>
          <a:bevelT w="165100" prst="coolSlant"/>
        </a:sp3d>
      </dgm:spPr>
      <dgm:t>
        <a:bodyPr/>
        <a:lstStyle/>
        <a:p>
          <a:r>
            <a:rPr lang="fr-FR" dirty="0" smtClean="0"/>
            <a:t>Lutter contre les moustiques?</a:t>
          </a:r>
        </a:p>
      </dgm:t>
    </dgm:pt>
    <dgm:pt modelId="{FCCF6C98-9CF6-422E-BDF0-50725E6B6651}" type="parTrans" cxnId="{DE05C1F4-A327-4896-9679-46A20B1BADC3}">
      <dgm:prSet/>
      <dgm:spPr/>
      <dgm:t>
        <a:bodyPr/>
        <a:lstStyle/>
        <a:p>
          <a:endParaRPr lang="fr-FR"/>
        </a:p>
      </dgm:t>
    </dgm:pt>
    <dgm:pt modelId="{4C3A0FA3-1592-4755-BCAA-72263746555E}" type="sibTrans" cxnId="{DE05C1F4-A327-4896-9679-46A20B1BADC3}">
      <dgm:prSet/>
      <dgm:spPr/>
      <dgm:t>
        <a:bodyPr/>
        <a:lstStyle/>
        <a:p>
          <a:endParaRPr lang="fr-FR"/>
        </a:p>
      </dgm:t>
    </dgm:pt>
    <dgm:pt modelId="{D060A643-7ECC-45A4-AAFC-80B8DDA8A991}" type="pres">
      <dgm:prSet presAssocID="{0F60E9F5-B94F-410C-9952-CF53BF25BA47}" presName="compositeShape" presStyleCnt="0">
        <dgm:presLayoutVars>
          <dgm:chMax val="7"/>
          <dgm:dir/>
          <dgm:resizeHandles val="exact"/>
        </dgm:presLayoutVars>
      </dgm:prSet>
      <dgm:spPr/>
    </dgm:pt>
    <dgm:pt modelId="{3FA9D9AF-97C9-48C5-8AAD-F9FFB5248877}" type="pres">
      <dgm:prSet presAssocID="{0D0DBF92-3CED-4B16-81F9-7FF62DD6B914}" presName="circ1" presStyleLbl="vennNode1" presStyleIdx="0" presStyleCnt="3"/>
      <dgm:spPr/>
      <dgm:t>
        <a:bodyPr/>
        <a:lstStyle/>
        <a:p>
          <a:endParaRPr lang="fr-FR"/>
        </a:p>
      </dgm:t>
    </dgm:pt>
    <dgm:pt modelId="{0F7AB5AE-77DB-4BAF-B3A2-5875FFA51794}" type="pres">
      <dgm:prSet presAssocID="{0D0DBF92-3CED-4B16-81F9-7FF62DD6B914}" presName="circ1Tx" presStyleLbl="revTx" presStyleIdx="0" presStyleCnt="0">
        <dgm:presLayoutVars>
          <dgm:chMax val="0"/>
          <dgm:chPref val="0"/>
          <dgm:bulletEnabled val="1"/>
        </dgm:presLayoutVars>
      </dgm:prSet>
      <dgm:spPr/>
      <dgm:t>
        <a:bodyPr/>
        <a:lstStyle/>
        <a:p>
          <a:endParaRPr lang="fr-FR"/>
        </a:p>
      </dgm:t>
    </dgm:pt>
    <dgm:pt modelId="{AE28EFAE-58F8-4486-BC97-9EE1FEA7A4E5}" type="pres">
      <dgm:prSet presAssocID="{BCAC8875-31C5-410E-BAFF-3BB130149435}" presName="circ2" presStyleLbl="vennNode1" presStyleIdx="1" presStyleCnt="3"/>
      <dgm:spPr/>
      <dgm:t>
        <a:bodyPr/>
        <a:lstStyle/>
        <a:p>
          <a:endParaRPr lang="fr-FR"/>
        </a:p>
      </dgm:t>
    </dgm:pt>
    <dgm:pt modelId="{3330105E-D834-4716-BAE3-2803BCA65E29}" type="pres">
      <dgm:prSet presAssocID="{BCAC8875-31C5-410E-BAFF-3BB130149435}" presName="circ2Tx" presStyleLbl="revTx" presStyleIdx="0" presStyleCnt="0">
        <dgm:presLayoutVars>
          <dgm:chMax val="0"/>
          <dgm:chPref val="0"/>
          <dgm:bulletEnabled val="1"/>
        </dgm:presLayoutVars>
      </dgm:prSet>
      <dgm:spPr/>
      <dgm:t>
        <a:bodyPr/>
        <a:lstStyle/>
        <a:p>
          <a:endParaRPr lang="fr-FR"/>
        </a:p>
      </dgm:t>
    </dgm:pt>
    <dgm:pt modelId="{3E15A94F-DAE3-44BA-889F-CE95DB905B51}" type="pres">
      <dgm:prSet presAssocID="{15102A76-51E5-4623-9443-4865AED229BA}" presName="circ3" presStyleLbl="vennNode1" presStyleIdx="2" presStyleCnt="3"/>
      <dgm:spPr/>
      <dgm:t>
        <a:bodyPr/>
        <a:lstStyle/>
        <a:p>
          <a:endParaRPr lang="fr-FR"/>
        </a:p>
      </dgm:t>
    </dgm:pt>
    <dgm:pt modelId="{FB352165-71E5-4E8D-B6CF-9AA55F34D009}" type="pres">
      <dgm:prSet presAssocID="{15102A76-51E5-4623-9443-4865AED229BA}" presName="circ3Tx" presStyleLbl="revTx" presStyleIdx="0" presStyleCnt="0">
        <dgm:presLayoutVars>
          <dgm:chMax val="0"/>
          <dgm:chPref val="0"/>
          <dgm:bulletEnabled val="1"/>
        </dgm:presLayoutVars>
      </dgm:prSet>
      <dgm:spPr/>
      <dgm:t>
        <a:bodyPr/>
        <a:lstStyle/>
        <a:p>
          <a:endParaRPr lang="fr-FR"/>
        </a:p>
      </dgm:t>
    </dgm:pt>
  </dgm:ptLst>
  <dgm:cxnLst>
    <dgm:cxn modelId="{6B116FE0-6845-41FE-A30E-2AF97EF3BB83}" type="presOf" srcId="{0D0DBF92-3CED-4B16-81F9-7FF62DD6B914}" destId="{3FA9D9AF-97C9-48C5-8AAD-F9FFB5248877}" srcOrd="0" destOrd="0" presId="urn:microsoft.com/office/officeart/2005/8/layout/venn1"/>
    <dgm:cxn modelId="{F34F222C-D556-440C-BDF0-CB8287582BFA}" type="presOf" srcId="{BCAC8875-31C5-410E-BAFF-3BB130149435}" destId="{AE28EFAE-58F8-4486-BC97-9EE1FEA7A4E5}" srcOrd="0" destOrd="0" presId="urn:microsoft.com/office/officeart/2005/8/layout/venn1"/>
    <dgm:cxn modelId="{E7F195CA-F773-416C-8CB2-E89425173B2C}" srcId="{0F60E9F5-B94F-410C-9952-CF53BF25BA47}" destId="{BCAC8875-31C5-410E-BAFF-3BB130149435}" srcOrd="1" destOrd="0" parTransId="{DB238D97-D961-4689-9FA2-5CF7508295CB}" sibTransId="{379C3484-AD68-4E5F-B539-800BA45F4AF5}"/>
    <dgm:cxn modelId="{D02A904C-BDC8-4FAD-B4A4-A0B2D1BC9320}" type="presOf" srcId="{15102A76-51E5-4623-9443-4865AED229BA}" destId="{FB352165-71E5-4E8D-B6CF-9AA55F34D009}" srcOrd="1" destOrd="0" presId="urn:microsoft.com/office/officeart/2005/8/layout/venn1"/>
    <dgm:cxn modelId="{DE05C1F4-A327-4896-9679-46A20B1BADC3}" srcId="{0F60E9F5-B94F-410C-9952-CF53BF25BA47}" destId="{15102A76-51E5-4623-9443-4865AED229BA}" srcOrd="2" destOrd="0" parTransId="{FCCF6C98-9CF6-422E-BDF0-50725E6B6651}" sibTransId="{4C3A0FA3-1592-4755-BCAA-72263746555E}"/>
    <dgm:cxn modelId="{751C073A-7C51-4642-BD0E-3147B5E53769}" type="presOf" srcId="{15102A76-51E5-4623-9443-4865AED229BA}" destId="{3E15A94F-DAE3-44BA-889F-CE95DB905B51}" srcOrd="0" destOrd="0" presId="urn:microsoft.com/office/officeart/2005/8/layout/venn1"/>
    <dgm:cxn modelId="{73FAB097-6D35-406C-9215-70568BFBAA4C}" type="presOf" srcId="{0F60E9F5-B94F-410C-9952-CF53BF25BA47}" destId="{D060A643-7ECC-45A4-AAFC-80B8DDA8A991}" srcOrd="0" destOrd="0" presId="urn:microsoft.com/office/officeart/2005/8/layout/venn1"/>
    <dgm:cxn modelId="{B8C123F7-5544-48D8-B1A8-ACE641388EB9}" type="presOf" srcId="{BCAC8875-31C5-410E-BAFF-3BB130149435}" destId="{3330105E-D834-4716-BAE3-2803BCA65E29}" srcOrd="1" destOrd="0" presId="urn:microsoft.com/office/officeart/2005/8/layout/venn1"/>
    <dgm:cxn modelId="{18D8894D-1DC7-4752-B3BA-144CF35A25CD}" srcId="{0F60E9F5-B94F-410C-9952-CF53BF25BA47}" destId="{0D0DBF92-3CED-4B16-81F9-7FF62DD6B914}" srcOrd="0" destOrd="0" parTransId="{20E0468B-234C-4547-ACC3-6D1B9DE40A4F}" sibTransId="{D4B65243-1EF9-486E-B8C3-05446843A09D}"/>
    <dgm:cxn modelId="{E70640BB-57CD-4CC9-980F-5993EA3F3353}" type="presOf" srcId="{0D0DBF92-3CED-4B16-81F9-7FF62DD6B914}" destId="{0F7AB5AE-77DB-4BAF-B3A2-5875FFA51794}" srcOrd="1" destOrd="0" presId="urn:microsoft.com/office/officeart/2005/8/layout/venn1"/>
    <dgm:cxn modelId="{49AC0C4E-1A59-4307-8BD3-12C83C5A623F}" type="presParOf" srcId="{D060A643-7ECC-45A4-AAFC-80B8DDA8A991}" destId="{3FA9D9AF-97C9-48C5-8AAD-F9FFB5248877}" srcOrd="0" destOrd="0" presId="urn:microsoft.com/office/officeart/2005/8/layout/venn1"/>
    <dgm:cxn modelId="{F93267DA-C9E4-4515-91C9-53F31C474B21}" type="presParOf" srcId="{D060A643-7ECC-45A4-AAFC-80B8DDA8A991}" destId="{0F7AB5AE-77DB-4BAF-B3A2-5875FFA51794}" srcOrd="1" destOrd="0" presId="urn:microsoft.com/office/officeart/2005/8/layout/venn1"/>
    <dgm:cxn modelId="{D0701D01-95B2-461A-8CCD-B3DEE5071ECB}" type="presParOf" srcId="{D060A643-7ECC-45A4-AAFC-80B8DDA8A991}" destId="{AE28EFAE-58F8-4486-BC97-9EE1FEA7A4E5}" srcOrd="2" destOrd="0" presId="urn:microsoft.com/office/officeart/2005/8/layout/venn1"/>
    <dgm:cxn modelId="{18FE55D3-ED29-4F03-A6CE-5F173F77027A}" type="presParOf" srcId="{D060A643-7ECC-45A4-AAFC-80B8DDA8A991}" destId="{3330105E-D834-4716-BAE3-2803BCA65E29}" srcOrd="3" destOrd="0" presId="urn:microsoft.com/office/officeart/2005/8/layout/venn1"/>
    <dgm:cxn modelId="{CD87DB94-033D-4A53-8DF9-6EC125F934BE}" type="presParOf" srcId="{D060A643-7ECC-45A4-AAFC-80B8DDA8A991}" destId="{3E15A94F-DAE3-44BA-889F-CE95DB905B51}" srcOrd="4" destOrd="0" presId="urn:microsoft.com/office/officeart/2005/8/layout/venn1"/>
    <dgm:cxn modelId="{D89854C5-C00D-4360-B85E-E4C595676999}" type="presParOf" srcId="{D060A643-7ECC-45A4-AAFC-80B8DDA8A991}" destId="{FB352165-71E5-4E8D-B6CF-9AA55F34D009}"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1AB0FE-B0C6-4B51-ACEB-B58B01EC8B3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8D2818C3-35CE-4022-85C1-296116BBCF04}">
      <dgm:prSet phldrT="[Texte]"/>
      <dgm:spPr/>
      <dgm:t>
        <a:bodyPr/>
        <a:lstStyle/>
        <a:p>
          <a:r>
            <a:rPr lang="fr-FR"/>
            <a:t>Problématiser</a:t>
          </a:r>
        </a:p>
      </dgm:t>
    </dgm:pt>
    <dgm:pt modelId="{BEB9ECCB-91C5-4DD2-B12C-43AC020ECA1B}" type="parTrans" cxnId="{374B769B-FA37-4EC2-BF55-A0505FE01AB6}">
      <dgm:prSet/>
      <dgm:spPr/>
      <dgm:t>
        <a:bodyPr/>
        <a:lstStyle/>
        <a:p>
          <a:endParaRPr lang="fr-FR"/>
        </a:p>
      </dgm:t>
    </dgm:pt>
    <dgm:pt modelId="{04AF4744-6A39-4594-BB9A-6084640E6020}" type="sibTrans" cxnId="{374B769B-FA37-4EC2-BF55-A0505FE01AB6}">
      <dgm:prSet/>
      <dgm:spPr/>
      <dgm:t>
        <a:bodyPr/>
        <a:lstStyle/>
        <a:p>
          <a:endParaRPr lang="fr-FR"/>
        </a:p>
      </dgm:t>
    </dgm:pt>
    <dgm:pt modelId="{C684C674-7273-4A3A-9042-8416E358E6A4}">
      <dgm:prSet phldrT="[Texte]"/>
      <dgm:spPr/>
      <dgm:t>
        <a:bodyPr/>
        <a:lstStyle/>
        <a:p>
          <a:r>
            <a:rPr lang="fr-FR" dirty="0" smtClean="0"/>
            <a:t>Formuler des problématiques et des problèmes scientifiques (D4, D2, D1)</a:t>
          </a:r>
          <a:endParaRPr lang="fr-FR" dirty="0"/>
        </a:p>
      </dgm:t>
    </dgm:pt>
    <dgm:pt modelId="{025B5935-9189-4BE2-B6F1-80CC6CC7AC69}" type="parTrans" cxnId="{A23AB20E-45E4-4ADE-9C12-5561978210CA}">
      <dgm:prSet/>
      <dgm:spPr/>
      <dgm:t>
        <a:bodyPr/>
        <a:lstStyle/>
        <a:p>
          <a:endParaRPr lang="fr-FR"/>
        </a:p>
      </dgm:t>
    </dgm:pt>
    <dgm:pt modelId="{92A35A37-A110-414B-AF43-A1986B03E7F5}" type="sibTrans" cxnId="{A23AB20E-45E4-4ADE-9C12-5561978210CA}">
      <dgm:prSet/>
      <dgm:spPr/>
      <dgm:t>
        <a:bodyPr/>
        <a:lstStyle/>
        <a:p>
          <a:endParaRPr lang="fr-FR"/>
        </a:p>
      </dgm:t>
    </dgm:pt>
    <dgm:pt modelId="{4D379A30-029F-4409-8A05-E59DD70FDC93}">
      <dgm:prSet phldrT="[Texte]"/>
      <dgm:spPr/>
      <dgm:t>
        <a:bodyPr/>
        <a:lstStyle/>
        <a:p>
          <a:r>
            <a:rPr lang="fr-FR" dirty="0" smtClean="0"/>
            <a:t>Proposer des possibles et des hypothèses explicatives  (D4, D2, D1)</a:t>
          </a:r>
          <a:endParaRPr lang="fr-FR" dirty="0"/>
        </a:p>
      </dgm:t>
    </dgm:pt>
    <dgm:pt modelId="{340677E0-C130-40DC-95AE-ECAD1546DCF9}" type="parTrans" cxnId="{1AF788DD-ED0A-463B-9170-C8E9E001E283}">
      <dgm:prSet/>
      <dgm:spPr/>
      <dgm:t>
        <a:bodyPr/>
        <a:lstStyle/>
        <a:p>
          <a:endParaRPr lang="fr-FR"/>
        </a:p>
      </dgm:t>
    </dgm:pt>
    <dgm:pt modelId="{43F44DF9-D5DB-45DD-B828-07B9F07AB091}" type="sibTrans" cxnId="{1AF788DD-ED0A-463B-9170-C8E9E001E283}">
      <dgm:prSet/>
      <dgm:spPr/>
      <dgm:t>
        <a:bodyPr/>
        <a:lstStyle/>
        <a:p>
          <a:endParaRPr lang="fr-FR"/>
        </a:p>
      </dgm:t>
    </dgm:pt>
    <dgm:pt modelId="{98C8A874-1BF8-4550-AE11-EE934D9F9F32}">
      <dgm:prSet phldrT="[Texte]"/>
      <dgm:spPr/>
      <dgm:t>
        <a:bodyPr/>
        <a:lstStyle/>
        <a:p>
          <a:r>
            <a:rPr lang="fr-FR"/>
            <a:t>Rechercher</a:t>
          </a:r>
        </a:p>
      </dgm:t>
    </dgm:pt>
    <dgm:pt modelId="{2C3A67C9-3722-4438-A0FC-FA8B59E843A2}" type="parTrans" cxnId="{E51FC545-8B23-4620-A5C1-9C969ED6CD11}">
      <dgm:prSet/>
      <dgm:spPr/>
      <dgm:t>
        <a:bodyPr/>
        <a:lstStyle/>
        <a:p>
          <a:endParaRPr lang="fr-FR"/>
        </a:p>
      </dgm:t>
    </dgm:pt>
    <dgm:pt modelId="{4370AEEE-3CF7-4D21-94B1-F25F73137D13}" type="sibTrans" cxnId="{E51FC545-8B23-4620-A5C1-9C969ED6CD11}">
      <dgm:prSet/>
      <dgm:spPr/>
      <dgm:t>
        <a:bodyPr/>
        <a:lstStyle/>
        <a:p>
          <a:endParaRPr lang="fr-FR"/>
        </a:p>
      </dgm:t>
    </dgm:pt>
    <dgm:pt modelId="{5CA8364F-FB75-4FA0-A8DE-7BE6410F2E3C}">
      <dgm:prSet phldrT="[Texte]"/>
      <dgm:spPr/>
      <dgm:t>
        <a:bodyPr/>
        <a:lstStyle/>
        <a:p>
          <a:r>
            <a:rPr lang="fr-FR" dirty="0" smtClean="0"/>
            <a:t>Concevoir et mettre </a:t>
          </a:r>
          <a:r>
            <a:rPr lang="fr-FR" dirty="0"/>
            <a:t>en </a:t>
          </a:r>
          <a:r>
            <a:rPr lang="fr-FR" dirty="0" smtClean="0"/>
            <a:t>œuvre l'observation, </a:t>
          </a:r>
          <a:r>
            <a:rPr lang="fr-FR" dirty="0"/>
            <a:t>la modélisation, </a:t>
          </a:r>
          <a:r>
            <a:rPr lang="fr-FR" dirty="0" smtClean="0"/>
            <a:t> </a:t>
          </a:r>
          <a:r>
            <a:rPr lang="fr-FR" dirty="0"/>
            <a:t>l'expérimentation, </a:t>
          </a:r>
          <a:r>
            <a:rPr lang="fr-FR" dirty="0" smtClean="0"/>
            <a:t>la recherche documentaire dont celle nécessitant des outils numériques  (D4, D2)</a:t>
          </a:r>
          <a:endParaRPr lang="fr-FR" dirty="0"/>
        </a:p>
      </dgm:t>
    </dgm:pt>
    <dgm:pt modelId="{6B1FE57E-658E-4A3D-89A9-7AE224C2793D}" type="parTrans" cxnId="{51B3B538-B17C-42AD-9111-6FD9D7134309}">
      <dgm:prSet/>
      <dgm:spPr/>
      <dgm:t>
        <a:bodyPr/>
        <a:lstStyle/>
        <a:p>
          <a:endParaRPr lang="fr-FR"/>
        </a:p>
      </dgm:t>
    </dgm:pt>
    <dgm:pt modelId="{F755F812-FB66-4302-8E9F-FA9023D36667}" type="sibTrans" cxnId="{51B3B538-B17C-42AD-9111-6FD9D7134309}">
      <dgm:prSet/>
      <dgm:spPr/>
      <dgm:t>
        <a:bodyPr/>
        <a:lstStyle/>
        <a:p>
          <a:endParaRPr lang="fr-FR"/>
        </a:p>
      </dgm:t>
    </dgm:pt>
    <dgm:pt modelId="{D1EEA8C5-79ED-4B3E-BD64-64A7D4972316}">
      <dgm:prSet phldrT="[Texte]"/>
      <dgm:spPr/>
      <dgm:t>
        <a:bodyPr/>
        <a:lstStyle/>
        <a:p>
          <a:r>
            <a:rPr lang="fr-FR"/>
            <a:t>Formaliser</a:t>
          </a:r>
        </a:p>
      </dgm:t>
    </dgm:pt>
    <dgm:pt modelId="{FA654B59-97D0-4C7A-BD3A-D933B106275F}" type="parTrans" cxnId="{12576202-B86B-45BD-A77D-5E304CF1C700}">
      <dgm:prSet/>
      <dgm:spPr/>
      <dgm:t>
        <a:bodyPr/>
        <a:lstStyle/>
        <a:p>
          <a:endParaRPr lang="fr-FR"/>
        </a:p>
      </dgm:t>
    </dgm:pt>
    <dgm:pt modelId="{E1FD53C7-361C-41D6-8FEB-EE4D0EBEB291}" type="sibTrans" cxnId="{12576202-B86B-45BD-A77D-5E304CF1C700}">
      <dgm:prSet/>
      <dgm:spPr/>
      <dgm:t>
        <a:bodyPr/>
        <a:lstStyle/>
        <a:p>
          <a:endParaRPr lang="fr-FR"/>
        </a:p>
      </dgm:t>
    </dgm:pt>
    <dgm:pt modelId="{ED690053-278F-48B4-9D8F-661E9FF7DF5E}">
      <dgm:prSet phldrT="[Texte]"/>
      <dgm:spPr/>
      <dgm:t>
        <a:bodyPr/>
        <a:lstStyle/>
        <a:p>
          <a:r>
            <a:rPr lang="fr-FR" dirty="0" smtClean="0"/>
            <a:t>Représenter des  données sous différentes formes, passer d’une représentation à une autre  (D1, D4)</a:t>
          </a:r>
          <a:endParaRPr lang="fr-FR" dirty="0"/>
        </a:p>
      </dgm:t>
    </dgm:pt>
    <dgm:pt modelId="{C959D49D-D9E9-4F91-B6D5-711C0ED1E991}" type="parTrans" cxnId="{B2EA721C-545A-4502-80E7-9EA8A401CCF6}">
      <dgm:prSet/>
      <dgm:spPr/>
      <dgm:t>
        <a:bodyPr/>
        <a:lstStyle/>
        <a:p>
          <a:endParaRPr lang="fr-FR"/>
        </a:p>
      </dgm:t>
    </dgm:pt>
    <dgm:pt modelId="{23A3F63A-8EEF-4E13-82B4-069CBE144811}" type="sibTrans" cxnId="{B2EA721C-545A-4502-80E7-9EA8A401CCF6}">
      <dgm:prSet/>
      <dgm:spPr/>
      <dgm:t>
        <a:bodyPr/>
        <a:lstStyle/>
        <a:p>
          <a:endParaRPr lang="fr-FR"/>
        </a:p>
      </dgm:t>
    </dgm:pt>
    <dgm:pt modelId="{CDB33B1C-AADE-48FF-AF00-830C864C1DA8}">
      <dgm:prSet phldrT="[Texte]"/>
      <dgm:spPr/>
      <dgm:t>
        <a:bodyPr/>
        <a:lstStyle/>
        <a:p>
          <a:r>
            <a:rPr lang="fr-FR" dirty="0" smtClean="0"/>
            <a:t>Exploiter des résultats et des données et  en tirer des conclusions (D1)</a:t>
          </a:r>
          <a:endParaRPr lang="fr-FR" dirty="0"/>
        </a:p>
      </dgm:t>
    </dgm:pt>
    <dgm:pt modelId="{F3112F00-8337-4E9A-B0F5-3C91FDB57CD7}" type="parTrans" cxnId="{B7B8D271-4E6B-433F-A8F7-57D0D381ABC2}">
      <dgm:prSet/>
      <dgm:spPr/>
      <dgm:t>
        <a:bodyPr/>
        <a:lstStyle/>
        <a:p>
          <a:endParaRPr lang="fr-FR"/>
        </a:p>
      </dgm:t>
    </dgm:pt>
    <dgm:pt modelId="{1B0B9DAD-60F3-4413-8BC0-4BBCCBEC82DA}" type="sibTrans" cxnId="{B7B8D271-4E6B-433F-A8F7-57D0D381ABC2}">
      <dgm:prSet/>
      <dgm:spPr/>
      <dgm:t>
        <a:bodyPr/>
        <a:lstStyle/>
        <a:p>
          <a:endParaRPr lang="fr-FR"/>
        </a:p>
      </dgm:t>
    </dgm:pt>
    <dgm:pt modelId="{B2B8CB12-3AF2-46E4-921B-9DFC7ED92AE7}">
      <dgm:prSet phldrT="[Texte]"/>
      <dgm:spPr/>
      <dgm:t>
        <a:bodyPr/>
        <a:lstStyle/>
        <a:p>
          <a:r>
            <a:rPr lang="fr-FR" dirty="0" smtClean="0"/>
            <a:t>Développer ses aptitudes à la réflexion critique (EMC) (D3)</a:t>
          </a:r>
          <a:endParaRPr lang="fr-FR" dirty="0"/>
        </a:p>
      </dgm:t>
    </dgm:pt>
    <dgm:pt modelId="{85F3D8A7-057C-4D38-9849-CF233719740F}" type="parTrans" cxnId="{4250E23E-A164-4CD3-9D2C-AF70D91B045D}">
      <dgm:prSet/>
      <dgm:spPr/>
      <dgm:t>
        <a:bodyPr/>
        <a:lstStyle/>
        <a:p>
          <a:endParaRPr lang="fr-FR"/>
        </a:p>
      </dgm:t>
    </dgm:pt>
    <dgm:pt modelId="{055FBA87-7CB6-4821-97CD-80CD1F59900E}" type="sibTrans" cxnId="{4250E23E-A164-4CD3-9D2C-AF70D91B045D}">
      <dgm:prSet/>
      <dgm:spPr/>
      <dgm:t>
        <a:bodyPr/>
        <a:lstStyle/>
        <a:p>
          <a:endParaRPr lang="fr-FR"/>
        </a:p>
      </dgm:t>
    </dgm:pt>
    <dgm:pt modelId="{F4162179-2158-46E5-8988-9B1FC22DB1AA}">
      <dgm:prSet phldrT="[Texte]"/>
      <dgm:spPr/>
      <dgm:t>
        <a:bodyPr/>
        <a:lstStyle/>
        <a:p>
          <a:r>
            <a:rPr lang="fr-FR" dirty="0" smtClean="0"/>
            <a:t>Utiliser des instruments  d’observation, de mesure et des techniques  de préparation et de collecte (D4, D2)</a:t>
          </a:r>
          <a:endParaRPr lang="fr-FR" dirty="0"/>
        </a:p>
      </dgm:t>
    </dgm:pt>
    <dgm:pt modelId="{46D00C72-8430-48D4-80DB-504F7C6D774C}" type="parTrans" cxnId="{B1190A27-DA95-4A69-B068-D1C9EE0FA856}">
      <dgm:prSet/>
      <dgm:spPr/>
      <dgm:t>
        <a:bodyPr/>
        <a:lstStyle/>
        <a:p>
          <a:endParaRPr lang="fr-FR"/>
        </a:p>
      </dgm:t>
    </dgm:pt>
    <dgm:pt modelId="{2A131CBE-1263-463B-B183-2D7601A335A2}" type="sibTrans" cxnId="{B1190A27-DA95-4A69-B068-D1C9EE0FA856}">
      <dgm:prSet/>
      <dgm:spPr/>
      <dgm:t>
        <a:bodyPr/>
        <a:lstStyle/>
        <a:p>
          <a:endParaRPr lang="fr-FR"/>
        </a:p>
      </dgm:t>
    </dgm:pt>
    <dgm:pt modelId="{A8884177-C849-478F-A665-A26DED3D08E6}">
      <dgm:prSet phldrT="[Texte]"/>
      <dgm:spPr/>
      <dgm:t>
        <a:bodyPr/>
        <a:lstStyle/>
        <a:p>
          <a:r>
            <a:rPr lang="fr-FR" dirty="0" smtClean="0"/>
            <a:t>Adopter un comportement éthique et responsable (D3, D4, D5)</a:t>
          </a:r>
          <a:endParaRPr lang="fr-FR" dirty="0"/>
        </a:p>
      </dgm:t>
    </dgm:pt>
    <dgm:pt modelId="{19375C2F-D45C-46C1-A0B8-2EDAE38DD777}" type="parTrans" cxnId="{C22A03C1-F1DD-4CC8-8745-BF36EA65FEF0}">
      <dgm:prSet/>
      <dgm:spPr/>
      <dgm:t>
        <a:bodyPr/>
        <a:lstStyle/>
        <a:p>
          <a:endParaRPr lang="fr-FR"/>
        </a:p>
      </dgm:t>
    </dgm:pt>
    <dgm:pt modelId="{9EBE4E4F-7096-444C-ABEE-0B683A32793A}" type="sibTrans" cxnId="{C22A03C1-F1DD-4CC8-8745-BF36EA65FEF0}">
      <dgm:prSet/>
      <dgm:spPr/>
      <dgm:t>
        <a:bodyPr/>
        <a:lstStyle/>
        <a:p>
          <a:endParaRPr lang="fr-FR"/>
        </a:p>
      </dgm:t>
    </dgm:pt>
    <dgm:pt modelId="{81912582-9EC4-456F-B8E5-DFBE2D4A927D}">
      <dgm:prSet phldrT="[Texte]"/>
      <dgm:spPr/>
      <dgm:t>
        <a:bodyPr/>
        <a:lstStyle/>
        <a:p>
          <a:r>
            <a:rPr lang="fr-FR" dirty="0" smtClean="0"/>
            <a:t>S’exprimer à l’oral, écrire (D1)</a:t>
          </a:r>
          <a:endParaRPr lang="fr-FR" dirty="0"/>
        </a:p>
      </dgm:t>
    </dgm:pt>
    <dgm:pt modelId="{15E03DF9-DD36-487E-94EB-A0A14A2CA768}" type="parTrans" cxnId="{71BE18B3-37EB-45F2-B392-FCCF96926F35}">
      <dgm:prSet/>
      <dgm:spPr/>
      <dgm:t>
        <a:bodyPr/>
        <a:lstStyle/>
        <a:p>
          <a:endParaRPr lang="fr-FR"/>
        </a:p>
      </dgm:t>
    </dgm:pt>
    <dgm:pt modelId="{D4AE20BC-D55E-44AD-ACFA-23D2AC1219CC}" type="sibTrans" cxnId="{71BE18B3-37EB-45F2-B392-FCCF96926F35}">
      <dgm:prSet/>
      <dgm:spPr/>
      <dgm:t>
        <a:bodyPr/>
        <a:lstStyle/>
        <a:p>
          <a:endParaRPr lang="fr-FR"/>
        </a:p>
      </dgm:t>
    </dgm:pt>
    <dgm:pt modelId="{12C63386-FE7A-4582-AA41-C249D69623B7}" type="pres">
      <dgm:prSet presAssocID="{351AB0FE-B0C6-4B51-ACEB-B58B01EC8B3A}" presName="linearFlow" presStyleCnt="0">
        <dgm:presLayoutVars>
          <dgm:dir/>
          <dgm:animLvl val="lvl"/>
          <dgm:resizeHandles val="exact"/>
        </dgm:presLayoutVars>
      </dgm:prSet>
      <dgm:spPr/>
      <dgm:t>
        <a:bodyPr/>
        <a:lstStyle/>
        <a:p>
          <a:endParaRPr lang="fr-FR"/>
        </a:p>
      </dgm:t>
    </dgm:pt>
    <dgm:pt modelId="{93E73409-C485-45F3-BFA9-D65D81665B4F}" type="pres">
      <dgm:prSet presAssocID="{8D2818C3-35CE-4022-85C1-296116BBCF04}" presName="composite" presStyleCnt="0"/>
      <dgm:spPr/>
    </dgm:pt>
    <dgm:pt modelId="{6ECD64E6-1AFC-4D13-A0B7-A5D90704BBDC}" type="pres">
      <dgm:prSet presAssocID="{8D2818C3-35CE-4022-85C1-296116BBCF04}" presName="parentText" presStyleLbl="alignNode1" presStyleIdx="0" presStyleCnt="3">
        <dgm:presLayoutVars>
          <dgm:chMax val="1"/>
          <dgm:bulletEnabled val="1"/>
        </dgm:presLayoutVars>
      </dgm:prSet>
      <dgm:spPr/>
      <dgm:t>
        <a:bodyPr/>
        <a:lstStyle/>
        <a:p>
          <a:endParaRPr lang="fr-FR"/>
        </a:p>
      </dgm:t>
    </dgm:pt>
    <dgm:pt modelId="{E9B351B0-4EEA-47FA-A833-A24BDD23CA83}" type="pres">
      <dgm:prSet presAssocID="{8D2818C3-35CE-4022-85C1-296116BBCF04}" presName="descendantText" presStyleLbl="alignAcc1" presStyleIdx="0" presStyleCnt="3">
        <dgm:presLayoutVars>
          <dgm:bulletEnabled val="1"/>
        </dgm:presLayoutVars>
      </dgm:prSet>
      <dgm:spPr/>
      <dgm:t>
        <a:bodyPr/>
        <a:lstStyle/>
        <a:p>
          <a:endParaRPr lang="fr-FR"/>
        </a:p>
      </dgm:t>
    </dgm:pt>
    <dgm:pt modelId="{39825610-661B-4A5C-89E2-5EC797B944C5}" type="pres">
      <dgm:prSet presAssocID="{04AF4744-6A39-4594-BB9A-6084640E6020}" presName="sp" presStyleCnt="0"/>
      <dgm:spPr/>
    </dgm:pt>
    <dgm:pt modelId="{AE1DB1BD-DFC1-44B5-B484-7C5CEB29EA9C}" type="pres">
      <dgm:prSet presAssocID="{98C8A874-1BF8-4550-AE11-EE934D9F9F32}" presName="composite" presStyleCnt="0"/>
      <dgm:spPr/>
    </dgm:pt>
    <dgm:pt modelId="{208A2538-487B-4516-8572-B894E06830E5}" type="pres">
      <dgm:prSet presAssocID="{98C8A874-1BF8-4550-AE11-EE934D9F9F32}" presName="parentText" presStyleLbl="alignNode1" presStyleIdx="1" presStyleCnt="3">
        <dgm:presLayoutVars>
          <dgm:chMax val="1"/>
          <dgm:bulletEnabled val="1"/>
        </dgm:presLayoutVars>
      </dgm:prSet>
      <dgm:spPr/>
      <dgm:t>
        <a:bodyPr/>
        <a:lstStyle/>
        <a:p>
          <a:endParaRPr lang="fr-FR"/>
        </a:p>
      </dgm:t>
    </dgm:pt>
    <dgm:pt modelId="{01A2E352-5AAA-4C52-9C46-75695CEABDDF}" type="pres">
      <dgm:prSet presAssocID="{98C8A874-1BF8-4550-AE11-EE934D9F9F32}" presName="descendantText" presStyleLbl="alignAcc1" presStyleIdx="1" presStyleCnt="3">
        <dgm:presLayoutVars>
          <dgm:bulletEnabled val="1"/>
        </dgm:presLayoutVars>
      </dgm:prSet>
      <dgm:spPr/>
      <dgm:t>
        <a:bodyPr/>
        <a:lstStyle/>
        <a:p>
          <a:endParaRPr lang="fr-FR"/>
        </a:p>
      </dgm:t>
    </dgm:pt>
    <dgm:pt modelId="{D0A365DC-7415-402F-924E-17F3C22E6DDA}" type="pres">
      <dgm:prSet presAssocID="{4370AEEE-3CF7-4D21-94B1-F25F73137D13}" presName="sp" presStyleCnt="0"/>
      <dgm:spPr/>
    </dgm:pt>
    <dgm:pt modelId="{C5136734-6662-440F-8B14-B2EFC563E88F}" type="pres">
      <dgm:prSet presAssocID="{D1EEA8C5-79ED-4B3E-BD64-64A7D4972316}" presName="composite" presStyleCnt="0"/>
      <dgm:spPr/>
    </dgm:pt>
    <dgm:pt modelId="{844CAB55-AC5C-4E96-BCF0-4CEAE9574B13}" type="pres">
      <dgm:prSet presAssocID="{D1EEA8C5-79ED-4B3E-BD64-64A7D4972316}" presName="parentText" presStyleLbl="alignNode1" presStyleIdx="2" presStyleCnt="3">
        <dgm:presLayoutVars>
          <dgm:chMax val="1"/>
          <dgm:bulletEnabled val="1"/>
        </dgm:presLayoutVars>
      </dgm:prSet>
      <dgm:spPr/>
      <dgm:t>
        <a:bodyPr/>
        <a:lstStyle/>
        <a:p>
          <a:endParaRPr lang="fr-FR"/>
        </a:p>
      </dgm:t>
    </dgm:pt>
    <dgm:pt modelId="{FF53E73B-0DE7-4CD5-868B-AFEDDEA1F8E9}" type="pres">
      <dgm:prSet presAssocID="{D1EEA8C5-79ED-4B3E-BD64-64A7D4972316}" presName="descendantText" presStyleLbl="alignAcc1" presStyleIdx="2" presStyleCnt="3">
        <dgm:presLayoutVars>
          <dgm:bulletEnabled val="1"/>
        </dgm:presLayoutVars>
      </dgm:prSet>
      <dgm:spPr/>
      <dgm:t>
        <a:bodyPr/>
        <a:lstStyle/>
        <a:p>
          <a:endParaRPr lang="fr-FR"/>
        </a:p>
      </dgm:t>
    </dgm:pt>
  </dgm:ptLst>
  <dgm:cxnLst>
    <dgm:cxn modelId="{374B769B-FA37-4EC2-BF55-A0505FE01AB6}" srcId="{351AB0FE-B0C6-4B51-ACEB-B58B01EC8B3A}" destId="{8D2818C3-35CE-4022-85C1-296116BBCF04}" srcOrd="0" destOrd="0" parTransId="{BEB9ECCB-91C5-4DD2-B12C-43AC020ECA1B}" sibTransId="{04AF4744-6A39-4594-BB9A-6084640E6020}"/>
    <dgm:cxn modelId="{0488077E-2531-4271-842D-83A9E877262D}" type="presOf" srcId="{A8884177-C849-478F-A665-A26DED3D08E6}" destId="{E9B351B0-4EEA-47FA-A833-A24BDD23CA83}" srcOrd="0" destOrd="1" presId="urn:microsoft.com/office/officeart/2005/8/layout/chevron2"/>
    <dgm:cxn modelId="{75E25D92-C904-45D7-883D-E9C464883FA9}" type="presOf" srcId="{81912582-9EC4-456F-B8E5-DFBE2D4A927D}" destId="{FF53E73B-0DE7-4CD5-868B-AFEDDEA1F8E9}" srcOrd="0" destOrd="1" presId="urn:microsoft.com/office/officeart/2005/8/layout/chevron2"/>
    <dgm:cxn modelId="{4250E23E-A164-4CD3-9D2C-AF70D91B045D}" srcId="{8D2818C3-35CE-4022-85C1-296116BBCF04}" destId="{B2B8CB12-3AF2-46E4-921B-9DFC7ED92AE7}" srcOrd="0" destOrd="0" parTransId="{85F3D8A7-057C-4D38-9849-CF233719740F}" sibTransId="{055FBA87-7CB6-4821-97CD-80CD1F59900E}"/>
    <dgm:cxn modelId="{12FB148E-A04B-4B46-9592-04DB65E31303}" type="presOf" srcId="{ED690053-278F-48B4-9D8F-661E9FF7DF5E}" destId="{FF53E73B-0DE7-4CD5-868B-AFEDDEA1F8E9}" srcOrd="0" destOrd="0" presId="urn:microsoft.com/office/officeart/2005/8/layout/chevron2"/>
    <dgm:cxn modelId="{727D19BC-7AA1-44A4-976D-FE9D85B20799}" type="presOf" srcId="{C684C674-7273-4A3A-9042-8416E358E6A4}" destId="{E9B351B0-4EEA-47FA-A833-A24BDD23CA83}" srcOrd="0" destOrd="2" presId="urn:microsoft.com/office/officeart/2005/8/layout/chevron2"/>
    <dgm:cxn modelId="{E51FC545-8B23-4620-A5C1-9C969ED6CD11}" srcId="{351AB0FE-B0C6-4B51-ACEB-B58B01EC8B3A}" destId="{98C8A874-1BF8-4550-AE11-EE934D9F9F32}" srcOrd="1" destOrd="0" parTransId="{2C3A67C9-3722-4438-A0FC-FA8B59E843A2}" sibTransId="{4370AEEE-3CF7-4D21-94B1-F25F73137D13}"/>
    <dgm:cxn modelId="{71BE18B3-37EB-45F2-B392-FCCF96926F35}" srcId="{D1EEA8C5-79ED-4B3E-BD64-64A7D4972316}" destId="{81912582-9EC4-456F-B8E5-DFBE2D4A927D}" srcOrd="1" destOrd="0" parTransId="{15E03DF9-DD36-487E-94EB-A0A14A2CA768}" sibTransId="{D4AE20BC-D55E-44AD-ACFA-23D2AC1219CC}"/>
    <dgm:cxn modelId="{A23AB20E-45E4-4ADE-9C12-5561978210CA}" srcId="{8D2818C3-35CE-4022-85C1-296116BBCF04}" destId="{C684C674-7273-4A3A-9042-8416E358E6A4}" srcOrd="2" destOrd="0" parTransId="{025B5935-9189-4BE2-B6F1-80CC6CC7AC69}" sibTransId="{92A35A37-A110-414B-AF43-A1986B03E7F5}"/>
    <dgm:cxn modelId="{B2EA721C-545A-4502-80E7-9EA8A401CCF6}" srcId="{D1EEA8C5-79ED-4B3E-BD64-64A7D4972316}" destId="{ED690053-278F-48B4-9D8F-661E9FF7DF5E}" srcOrd="0" destOrd="0" parTransId="{C959D49D-D9E9-4F91-B6D5-711C0ED1E991}" sibTransId="{23A3F63A-8EEF-4E13-82B4-069CBE144811}"/>
    <dgm:cxn modelId="{212F26A0-3B52-429A-9B5E-59CD60667651}" type="presOf" srcId="{98C8A874-1BF8-4550-AE11-EE934D9F9F32}" destId="{208A2538-487B-4516-8572-B894E06830E5}" srcOrd="0" destOrd="0" presId="urn:microsoft.com/office/officeart/2005/8/layout/chevron2"/>
    <dgm:cxn modelId="{C67963CB-DDE8-4D78-8E24-37417152351F}" type="presOf" srcId="{D1EEA8C5-79ED-4B3E-BD64-64A7D4972316}" destId="{844CAB55-AC5C-4E96-BCF0-4CEAE9574B13}" srcOrd="0" destOrd="0" presId="urn:microsoft.com/office/officeart/2005/8/layout/chevron2"/>
    <dgm:cxn modelId="{737F9A48-A032-4B72-9CE1-B1BA2888DD69}" type="presOf" srcId="{4D379A30-029F-4409-8A05-E59DD70FDC93}" destId="{E9B351B0-4EEA-47FA-A833-A24BDD23CA83}" srcOrd="0" destOrd="3" presId="urn:microsoft.com/office/officeart/2005/8/layout/chevron2"/>
    <dgm:cxn modelId="{9E4E892E-A1A8-44C0-BA08-5BBDD72AF16F}" type="presOf" srcId="{F4162179-2158-46E5-8988-9B1FC22DB1AA}" destId="{01A2E352-5AAA-4C52-9C46-75695CEABDDF}" srcOrd="0" destOrd="1" presId="urn:microsoft.com/office/officeart/2005/8/layout/chevron2"/>
    <dgm:cxn modelId="{B7B8D271-4E6B-433F-A8F7-57D0D381ABC2}" srcId="{98C8A874-1BF8-4550-AE11-EE934D9F9F32}" destId="{CDB33B1C-AADE-48FF-AF00-830C864C1DA8}" srcOrd="2" destOrd="0" parTransId="{F3112F00-8337-4E9A-B0F5-3C91FDB57CD7}" sibTransId="{1B0B9DAD-60F3-4413-8BC0-4BBCCBEC82DA}"/>
    <dgm:cxn modelId="{8F1EB3A4-F63B-4497-90E1-171E6201FE41}" type="presOf" srcId="{B2B8CB12-3AF2-46E4-921B-9DFC7ED92AE7}" destId="{E9B351B0-4EEA-47FA-A833-A24BDD23CA83}" srcOrd="0" destOrd="0" presId="urn:microsoft.com/office/officeart/2005/8/layout/chevron2"/>
    <dgm:cxn modelId="{B1190A27-DA95-4A69-B068-D1C9EE0FA856}" srcId="{98C8A874-1BF8-4550-AE11-EE934D9F9F32}" destId="{F4162179-2158-46E5-8988-9B1FC22DB1AA}" srcOrd="1" destOrd="0" parTransId="{46D00C72-8430-48D4-80DB-504F7C6D774C}" sibTransId="{2A131CBE-1263-463B-B183-2D7601A335A2}"/>
    <dgm:cxn modelId="{9AE084D5-51B5-483B-9392-8B8B0EBED1BB}" type="presOf" srcId="{8D2818C3-35CE-4022-85C1-296116BBCF04}" destId="{6ECD64E6-1AFC-4D13-A0B7-A5D90704BBDC}" srcOrd="0" destOrd="0" presId="urn:microsoft.com/office/officeart/2005/8/layout/chevron2"/>
    <dgm:cxn modelId="{51B3B538-B17C-42AD-9111-6FD9D7134309}" srcId="{98C8A874-1BF8-4550-AE11-EE934D9F9F32}" destId="{5CA8364F-FB75-4FA0-A8DE-7BE6410F2E3C}" srcOrd="0" destOrd="0" parTransId="{6B1FE57E-658E-4A3D-89A9-7AE224C2793D}" sibTransId="{F755F812-FB66-4302-8E9F-FA9023D36667}"/>
    <dgm:cxn modelId="{12576202-B86B-45BD-A77D-5E304CF1C700}" srcId="{351AB0FE-B0C6-4B51-ACEB-B58B01EC8B3A}" destId="{D1EEA8C5-79ED-4B3E-BD64-64A7D4972316}" srcOrd="2" destOrd="0" parTransId="{FA654B59-97D0-4C7A-BD3A-D933B106275F}" sibTransId="{E1FD53C7-361C-41D6-8FEB-EE4D0EBEB291}"/>
    <dgm:cxn modelId="{0DEFD802-2289-401D-B672-A1AE059AC204}" type="presOf" srcId="{CDB33B1C-AADE-48FF-AF00-830C864C1DA8}" destId="{01A2E352-5AAA-4C52-9C46-75695CEABDDF}" srcOrd="0" destOrd="2" presId="urn:microsoft.com/office/officeart/2005/8/layout/chevron2"/>
    <dgm:cxn modelId="{66EC5CFD-1C06-41DC-B761-B552F9402549}" type="presOf" srcId="{351AB0FE-B0C6-4B51-ACEB-B58B01EC8B3A}" destId="{12C63386-FE7A-4582-AA41-C249D69623B7}" srcOrd="0" destOrd="0" presId="urn:microsoft.com/office/officeart/2005/8/layout/chevron2"/>
    <dgm:cxn modelId="{C22A03C1-F1DD-4CC8-8745-BF36EA65FEF0}" srcId="{8D2818C3-35CE-4022-85C1-296116BBCF04}" destId="{A8884177-C849-478F-A665-A26DED3D08E6}" srcOrd="1" destOrd="0" parTransId="{19375C2F-D45C-46C1-A0B8-2EDAE38DD777}" sibTransId="{9EBE4E4F-7096-444C-ABEE-0B683A32793A}"/>
    <dgm:cxn modelId="{314201AA-4B6B-4898-A87B-1F73584ABACA}" type="presOf" srcId="{5CA8364F-FB75-4FA0-A8DE-7BE6410F2E3C}" destId="{01A2E352-5AAA-4C52-9C46-75695CEABDDF}" srcOrd="0" destOrd="0" presId="urn:microsoft.com/office/officeart/2005/8/layout/chevron2"/>
    <dgm:cxn modelId="{1AF788DD-ED0A-463B-9170-C8E9E001E283}" srcId="{8D2818C3-35CE-4022-85C1-296116BBCF04}" destId="{4D379A30-029F-4409-8A05-E59DD70FDC93}" srcOrd="3" destOrd="0" parTransId="{340677E0-C130-40DC-95AE-ECAD1546DCF9}" sibTransId="{43F44DF9-D5DB-45DD-B828-07B9F07AB091}"/>
    <dgm:cxn modelId="{E4487B5D-B3CB-4734-8D9F-7ED6D7A9FE16}" type="presParOf" srcId="{12C63386-FE7A-4582-AA41-C249D69623B7}" destId="{93E73409-C485-45F3-BFA9-D65D81665B4F}" srcOrd="0" destOrd="0" presId="urn:microsoft.com/office/officeart/2005/8/layout/chevron2"/>
    <dgm:cxn modelId="{186A4098-6D06-400B-A0DC-2C2EFB213C8A}" type="presParOf" srcId="{93E73409-C485-45F3-BFA9-D65D81665B4F}" destId="{6ECD64E6-1AFC-4D13-A0B7-A5D90704BBDC}" srcOrd="0" destOrd="0" presId="urn:microsoft.com/office/officeart/2005/8/layout/chevron2"/>
    <dgm:cxn modelId="{492F2526-3FE1-41A5-8007-B78450D79881}" type="presParOf" srcId="{93E73409-C485-45F3-BFA9-D65D81665B4F}" destId="{E9B351B0-4EEA-47FA-A833-A24BDD23CA83}" srcOrd="1" destOrd="0" presId="urn:microsoft.com/office/officeart/2005/8/layout/chevron2"/>
    <dgm:cxn modelId="{85FF6D0B-183C-4D7A-80E3-B9D38EAD0158}" type="presParOf" srcId="{12C63386-FE7A-4582-AA41-C249D69623B7}" destId="{39825610-661B-4A5C-89E2-5EC797B944C5}" srcOrd="1" destOrd="0" presId="urn:microsoft.com/office/officeart/2005/8/layout/chevron2"/>
    <dgm:cxn modelId="{4E543C04-42BF-4AFE-8EEC-24845CEC3116}" type="presParOf" srcId="{12C63386-FE7A-4582-AA41-C249D69623B7}" destId="{AE1DB1BD-DFC1-44B5-B484-7C5CEB29EA9C}" srcOrd="2" destOrd="0" presId="urn:microsoft.com/office/officeart/2005/8/layout/chevron2"/>
    <dgm:cxn modelId="{45142F50-94F4-4F86-A092-B69FDCD391D5}" type="presParOf" srcId="{AE1DB1BD-DFC1-44B5-B484-7C5CEB29EA9C}" destId="{208A2538-487B-4516-8572-B894E06830E5}" srcOrd="0" destOrd="0" presId="urn:microsoft.com/office/officeart/2005/8/layout/chevron2"/>
    <dgm:cxn modelId="{639DFFE7-A66A-4BB6-B5F4-82AA121EE6C0}" type="presParOf" srcId="{AE1DB1BD-DFC1-44B5-B484-7C5CEB29EA9C}" destId="{01A2E352-5AAA-4C52-9C46-75695CEABDDF}" srcOrd="1" destOrd="0" presId="urn:microsoft.com/office/officeart/2005/8/layout/chevron2"/>
    <dgm:cxn modelId="{F4693DCA-6440-49B6-8763-E379E0D369E8}" type="presParOf" srcId="{12C63386-FE7A-4582-AA41-C249D69623B7}" destId="{D0A365DC-7415-402F-924E-17F3C22E6DDA}" srcOrd="3" destOrd="0" presId="urn:microsoft.com/office/officeart/2005/8/layout/chevron2"/>
    <dgm:cxn modelId="{4267DECA-E4B2-431C-A6A3-4401EC331377}" type="presParOf" srcId="{12C63386-FE7A-4582-AA41-C249D69623B7}" destId="{C5136734-6662-440F-8B14-B2EFC563E88F}" srcOrd="4" destOrd="0" presId="urn:microsoft.com/office/officeart/2005/8/layout/chevron2"/>
    <dgm:cxn modelId="{20F081C1-CFA4-4364-A940-34D5B16652AB}" type="presParOf" srcId="{C5136734-6662-440F-8B14-B2EFC563E88F}" destId="{844CAB55-AC5C-4E96-BCF0-4CEAE9574B13}" srcOrd="0" destOrd="0" presId="urn:microsoft.com/office/officeart/2005/8/layout/chevron2"/>
    <dgm:cxn modelId="{3EC44BA8-8109-4560-82A9-7CEFA5B97F76}" type="presParOf" srcId="{C5136734-6662-440F-8B14-B2EFC563E88F}" destId="{FF53E73B-0DE7-4CD5-868B-AFEDDEA1F8E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33F7C7-F868-40E3-A323-78FE4FCAE8AC}">
      <dsp:nvSpPr>
        <dsp:cNvPr id="0" name=""/>
        <dsp:cNvSpPr/>
      </dsp:nvSpPr>
      <dsp:spPr>
        <a:xfrm>
          <a:off x="0" y="0"/>
          <a:ext cx="4831429" cy="2057444"/>
        </a:xfrm>
        <a:prstGeom prst="roundRect">
          <a:avLst>
            <a:gd name="adj" fmla="val 85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1596805" numCol="1" spcCol="1270" anchor="t" anchorCtr="0">
          <a:noAutofit/>
        </a:bodyPr>
        <a:lstStyle/>
        <a:p>
          <a:pPr lvl="0" algn="l" defTabSz="755650">
            <a:lnSpc>
              <a:spcPct val="90000"/>
            </a:lnSpc>
            <a:spcBef>
              <a:spcPct val="0"/>
            </a:spcBef>
            <a:spcAft>
              <a:spcPct val="35000"/>
            </a:spcAft>
          </a:pPr>
          <a:r>
            <a:rPr lang="fr-FR" sz="1700" kern="1200" dirty="0" smtClean="0"/>
            <a:t>Aléas, risques et ressources</a:t>
          </a:r>
          <a:endParaRPr lang="fr-FR" sz="1700" kern="1200" dirty="0"/>
        </a:p>
      </dsp:txBody>
      <dsp:txXfrm>
        <a:off x="51221" y="51221"/>
        <a:ext cx="4728987" cy="1955002"/>
      </dsp:txXfrm>
    </dsp:sp>
    <dsp:sp modelId="{E2E3942A-32D4-49D5-A9F0-C7E6A79A16B6}">
      <dsp:nvSpPr>
        <dsp:cNvPr id="0" name=""/>
        <dsp:cNvSpPr/>
      </dsp:nvSpPr>
      <dsp:spPr>
        <a:xfrm>
          <a:off x="120785" y="514361"/>
          <a:ext cx="4589857" cy="1440210"/>
        </a:xfrm>
        <a:prstGeom prst="roundRect">
          <a:avLst>
            <a:gd name="adj" fmla="val 10500"/>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914534" numCol="1" spcCol="1270" anchor="t" anchorCtr="0">
          <a:noAutofit/>
        </a:bodyPr>
        <a:lstStyle/>
        <a:p>
          <a:pPr lvl="0" algn="l" defTabSz="755650">
            <a:lnSpc>
              <a:spcPct val="90000"/>
            </a:lnSpc>
            <a:spcBef>
              <a:spcPct val="0"/>
            </a:spcBef>
            <a:spcAft>
              <a:spcPct val="35000"/>
            </a:spcAft>
          </a:pPr>
          <a:r>
            <a:rPr lang="fr-FR" sz="1700" kern="1200" dirty="0" smtClean="0"/>
            <a:t>Tectonique des plaques</a:t>
          </a:r>
          <a:endParaRPr lang="fr-FR" sz="1700" kern="1200" dirty="0"/>
        </a:p>
      </dsp:txBody>
      <dsp:txXfrm>
        <a:off x="165076" y="558652"/>
        <a:ext cx="4501275" cy="1351628"/>
      </dsp:txXfrm>
    </dsp:sp>
    <dsp:sp modelId="{E11E2DCD-7678-49E4-80FD-6074B1A46F39}">
      <dsp:nvSpPr>
        <dsp:cNvPr id="0" name=""/>
        <dsp:cNvSpPr/>
      </dsp:nvSpPr>
      <dsp:spPr>
        <a:xfrm>
          <a:off x="241571" y="1028722"/>
          <a:ext cx="4348286" cy="822977"/>
        </a:xfrm>
        <a:prstGeom prst="roundRect">
          <a:avLst>
            <a:gd name="adj" fmla="val 10500"/>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464525" numCol="1" spcCol="1270" anchor="t" anchorCtr="0">
          <a:noAutofit/>
        </a:bodyPr>
        <a:lstStyle/>
        <a:p>
          <a:pPr lvl="0" algn="l" defTabSz="755650">
            <a:lnSpc>
              <a:spcPct val="90000"/>
            </a:lnSpc>
            <a:spcBef>
              <a:spcPct val="0"/>
            </a:spcBef>
            <a:spcAft>
              <a:spcPct val="35000"/>
            </a:spcAft>
          </a:pPr>
          <a:r>
            <a:rPr lang="fr-FR" sz="1700" kern="1200" dirty="0" smtClean="0"/>
            <a:t>Des manifestations</a:t>
          </a:r>
          <a:endParaRPr lang="fr-FR" sz="1700" kern="1200" dirty="0"/>
        </a:p>
      </dsp:txBody>
      <dsp:txXfrm>
        <a:off x="266880" y="1054031"/>
        <a:ext cx="4297668" cy="772359"/>
      </dsp:txXfrm>
    </dsp:sp>
    <dsp:sp modelId="{F13553A5-D045-40DF-B86B-AE7FBCF5C88B}">
      <dsp:nvSpPr>
        <dsp:cNvPr id="0" name=""/>
        <dsp:cNvSpPr/>
      </dsp:nvSpPr>
      <dsp:spPr>
        <a:xfrm>
          <a:off x="350278" y="1399061"/>
          <a:ext cx="2047282" cy="370339"/>
        </a:xfrm>
        <a:prstGeom prst="roundRect">
          <a:avLst>
            <a:gd name="adj" fmla="val 105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t>Le volcanisme</a:t>
          </a:r>
          <a:endParaRPr lang="fr-FR" sz="1600" kern="1200" dirty="0"/>
        </a:p>
      </dsp:txBody>
      <dsp:txXfrm>
        <a:off x="361667" y="1410450"/>
        <a:ext cx="2024504" cy="347561"/>
      </dsp:txXfrm>
    </dsp:sp>
    <dsp:sp modelId="{1800FD4A-6742-409F-A652-26A86129F29A}">
      <dsp:nvSpPr>
        <dsp:cNvPr id="0" name=""/>
        <dsp:cNvSpPr/>
      </dsp:nvSpPr>
      <dsp:spPr>
        <a:xfrm>
          <a:off x="2433478" y="1399061"/>
          <a:ext cx="2047282" cy="370339"/>
        </a:xfrm>
        <a:prstGeom prst="roundRect">
          <a:avLst>
            <a:gd name="adj" fmla="val 10500"/>
          </a:avLst>
        </a:prstGeom>
        <a:solidFill>
          <a:schemeClr val="lt1">
            <a:alpha val="90000"/>
            <a:hueOff val="0"/>
            <a:satOff val="0"/>
            <a:lumOff val="0"/>
            <a:alphaOff val="0"/>
          </a:schemeClr>
        </a:solidFill>
        <a:ln w="6350" cap="flat" cmpd="sng" algn="ctr">
          <a:solidFill>
            <a:schemeClr val="accent4">
              <a:hueOff val="10395692"/>
              <a:satOff val="-47968"/>
              <a:lumOff val="1765"/>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t>Les séismes</a:t>
          </a:r>
          <a:endParaRPr lang="fr-FR" sz="1600" kern="1200" dirty="0"/>
        </a:p>
      </dsp:txBody>
      <dsp:txXfrm>
        <a:off x="2444867" y="1410450"/>
        <a:ext cx="2024504" cy="3475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AA2CA-9659-4FAD-B67C-06B8092DAE79}">
      <dsp:nvSpPr>
        <dsp:cNvPr id="0" name=""/>
        <dsp:cNvSpPr/>
      </dsp:nvSpPr>
      <dsp:spPr>
        <a:xfrm rot="5400000">
          <a:off x="-103358" y="104307"/>
          <a:ext cx="689053" cy="482337"/>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fr-FR" sz="700" kern="1200" dirty="0" smtClean="0"/>
            <a:t>Les séismes</a:t>
          </a:r>
          <a:endParaRPr lang="fr-FR" sz="700" kern="1200" dirty="0"/>
        </a:p>
      </dsp:txBody>
      <dsp:txXfrm rot="-5400000">
        <a:off x="1" y="242118"/>
        <a:ext cx="482337" cy="206716"/>
      </dsp:txXfrm>
    </dsp:sp>
    <dsp:sp modelId="{67039EFF-E98D-4154-8778-80A2B9346BD0}">
      <dsp:nvSpPr>
        <dsp:cNvPr id="0" name=""/>
        <dsp:cNvSpPr/>
      </dsp:nvSpPr>
      <dsp:spPr>
        <a:xfrm rot="5400000">
          <a:off x="931677" y="-448390"/>
          <a:ext cx="447884" cy="1346565"/>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smtClean="0"/>
            <a:t>Problème 1</a:t>
          </a:r>
          <a:endParaRPr lang="fr-FR" sz="800" kern="1200" dirty="0"/>
        </a:p>
        <a:p>
          <a:pPr marL="57150" lvl="1" indent="-57150" algn="l" defTabSz="355600">
            <a:lnSpc>
              <a:spcPct val="90000"/>
            </a:lnSpc>
            <a:spcBef>
              <a:spcPct val="0"/>
            </a:spcBef>
            <a:spcAft>
              <a:spcPct val="15000"/>
            </a:spcAft>
            <a:buChar char="••"/>
          </a:pPr>
          <a:r>
            <a:rPr lang="fr-FR" sz="800" kern="1200" dirty="0" smtClean="0"/>
            <a:t>Activité</a:t>
          </a:r>
          <a:endParaRPr lang="fr-FR" sz="800" kern="1200" dirty="0"/>
        </a:p>
        <a:p>
          <a:pPr marL="57150" lvl="1" indent="-57150" algn="l" defTabSz="355600">
            <a:lnSpc>
              <a:spcPct val="90000"/>
            </a:lnSpc>
            <a:spcBef>
              <a:spcPct val="0"/>
            </a:spcBef>
            <a:spcAft>
              <a:spcPct val="15000"/>
            </a:spcAft>
            <a:buChar char="••"/>
          </a:pPr>
          <a:r>
            <a:rPr lang="fr-FR" sz="800" kern="1200" dirty="0" smtClean="0"/>
            <a:t>Notion</a:t>
          </a:r>
          <a:endParaRPr lang="fr-FR" sz="800" kern="1200" dirty="0"/>
        </a:p>
      </dsp:txBody>
      <dsp:txXfrm rot="-5400000">
        <a:off x="482337" y="22814"/>
        <a:ext cx="1324701" cy="404156"/>
      </dsp:txXfrm>
    </dsp:sp>
    <dsp:sp modelId="{99A3F2E5-8C40-493E-A2BF-F2296F0BD06C}">
      <dsp:nvSpPr>
        <dsp:cNvPr id="0" name=""/>
        <dsp:cNvSpPr/>
      </dsp:nvSpPr>
      <dsp:spPr>
        <a:xfrm rot="5400000">
          <a:off x="-103358" y="724455"/>
          <a:ext cx="689053" cy="482337"/>
        </a:xfrm>
        <a:prstGeom prst="chevron">
          <a:avLst/>
        </a:prstGeom>
        <a:solidFill>
          <a:schemeClr val="accent4">
            <a:hueOff val="3465231"/>
            <a:satOff val="-15989"/>
            <a:lumOff val="588"/>
            <a:alphaOff val="0"/>
          </a:schemeClr>
        </a:solidFill>
        <a:ln w="12700" cap="flat" cmpd="sng" algn="ctr">
          <a:solidFill>
            <a:schemeClr val="accent4">
              <a:hueOff val="3465231"/>
              <a:satOff val="-15989"/>
              <a:lumOff val="5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fr-FR" sz="700" kern="1200" dirty="0" smtClean="0"/>
            <a:t>Le volcanisme</a:t>
          </a:r>
          <a:endParaRPr lang="fr-FR" sz="700" kern="1200" dirty="0"/>
        </a:p>
      </dsp:txBody>
      <dsp:txXfrm rot="-5400000">
        <a:off x="1" y="862266"/>
        <a:ext cx="482337" cy="206716"/>
      </dsp:txXfrm>
    </dsp:sp>
    <dsp:sp modelId="{65B187AF-C2DF-42EF-A8B6-D2F47AD804C8}">
      <dsp:nvSpPr>
        <dsp:cNvPr id="0" name=""/>
        <dsp:cNvSpPr/>
      </dsp:nvSpPr>
      <dsp:spPr>
        <a:xfrm rot="5400000">
          <a:off x="931677" y="171757"/>
          <a:ext cx="447884" cy="1346565"/>
        </a:xfrm>
        <a:prstGeom prst="round2SameRect">
          <a:avLst/>
        </a:prstGeom>
        <a:solidFill>
          <a:schemeClr val="lt1">
            <a:alpha val="90000"/>
            <a:hueOff val="0"/>
            <a:satOff val="0"/>
            <a:lumOff val="0"/>
            <a:alphaOff val="0"/>
          </a:schemeClr>
        </a:solidFill>
        <a:ln w="12700" cap="flat" cmpd="sng" algn="ctr">
          <a:solidFill>
            <a:schemeClr val="accent4">
              <a:hueOff val="3465231"/>
              <a:satOff val="-15989"/>
              <a:lumOff val="58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smtClean="0"/>
            <a:t>Problème 2</a:t>
          </a:r>
          <a:endParaRPr lang="fr-FR" sz="800" kern="1200" dirty="0"/>
        </a:p>
        <a:p>
          <a:pPr marL="57150" lvl="1" indent="-57150" algn="l" defTabSz="355600">
            <a:lnSpc>
              <a:spcPct val="90000"/>
            </a:lnSpc>
            <a:spcBef>
              <a:spcPct val="0"/>
            </a:spcBef>
            <a:spcAft>
              <a:spcPct val="15000"/>
            </a:spcAft>
            <a:buChar char="••"/>
          </a:pPr>
          <a:r>
            <a:rPr lang="fr-FR" sz="800" kern="1200" dirty="0" smtClean="0"/>
            <a:t>Activité</a:t>
          </a:r>
          <a:endParaRPr lang="fr-FR" sz="800" kern="1200" dirty="0"/>
        </a:p>
        <a:p>
          <a:pPr marL="57150" lvl="1" indent="-57150" algn="l" defTabSz="355600">
            <a:lnSpc>
              <a:spcPct val="90000"/>
            </a:lnSpc>
            <a:spcBef>
              <a:spcPct val="0"/>
            </a:spcBef>
            <a:spcAft>
              <a:spcPct val="15000"/>
            </a:spcAft>
            <a:buChar char="••"/>
          </a:pPr>
          <a:r>
            <a:rPr lang="fr-FR" sz="800" kern="1200" dirty="0" smtClean="0"/>
            <a:t>Notion</a:t>
          </a:r>
          <a:endParaRPr lang="fr-FR" sz="800" kern="1200" dirty="0"/>
        </a:p>
      </dsp:txBody>
      <dsp:txXfrm rot="-5400000">
        <a:off x="482337" y="642961"/>
        <a:ext cx="1324701" cy="404156"/>
      </dsp:txXfrm>
    </dsp:sp>
    <dsp:sp modelId="{BDF82859-661D-48ED-923A-DF1ACFF2D52A}">
      <dsp:nvSpPr>
        <dsp:cNvPr id="0" name=""/>
        <dsp:cNvSpPr/>
      </dsp:nvSpPr>
      <dsp:spPr>
        <a:xfrm rot="5400000">
          <a:off x="-103358" y="1344603"/>
          <a:ext cx="689053" cy="482337"/>
        </a:xfrm>
        <a:prstGeom prst="chevron">
          <a:avLst/>
        </a:prstGeom>
        <a:solidFill>
          <a:schemeClr val="accent4">
            <a:hueOff val="6930461"/>
            <a:satOff val="-31979"/>
            <a:lumOff val="1177"/>
            <a:alphaOff val="0"/>
          </a:schemeClr>
        </a:solidFill>
        <a:ln w="12700" cap="flat" cmpd="sng" algn="ctr">
          <a:solidFill>
            <a:schemeClr val="accent4">
              <a:hueOff val="6930461"/>
              <a:satOff val="-31979"/>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fr-FR" sz="700" kern="1200" dirty="0" smtClean="0"/>
            <a:t>Les risques</a:t>
          </a:r>
          <a:endParaRPr lang="fr-FR" sz="700" kern="1200" dirty="0"/>
        </a:p>
      </dsp:txBody>
      <dsp:txXfrm rot="-5400000">
        <a:off x="1" y="1482414"/>
        <a:ext cx="482337" cy="206716"/>
      </dsp:txXfrm>
    </dsp:sp>
    <dsp:sp modelId="{59FCCB32-0238-4051-AE3C-704EB9165E6E}">
      <dsp:nvSpPr>
        <dsp:cNvPr id="0" name=""/>
        <dsp:cNvSpPr/>
      </dsp:nvSpPr>
      <dsp:spPr>
        <a:xfrm rot="5400000">
          <a:off x="931677" y="791905"/>
          <a:ext cx="447884" cy="1346565"/>
        </a:xfrm>
        <a:prstGeom prst="round2SameRect">
          <a:avLst/>
        </a:prstGeom>
        <a:solidFill>
          <a:schemeClr val="lt1">
            <a:alpha val="90000"/>
            <a:hueOff val="0"/>
            <a:satOff val="0"/>
            <a:lumOff val="0"/>
            <a:alphaOff val="0"/>
          </a:schemeClr>
        </a:solidFill>
        <a:ln w="12700" cap="flat" cmpd="sng" algn="ctr">
          <a:solidFill>
            <a:schemeClr val="accent4">
              <a:hueOff val="6930461"/>
              <a:satOff val="-31979"/>
              <a:lumOff val="11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smtClean="0"/>
            <a:t>Et l’homme ? </a:t>
          </a:r>
          <a:endParaRPr lang="fr-FR" sz="800" kern="1200" dirty="0"/>
        </a:p>
        <a:p>
          <a:pPr marL="57150" lvl="1" indent="-57150" algn="l" defTabSz="355600">
            <a:lnSpc>
              <a:spcPct val="90000"/>
            </a:lnSpc>
            <a:spcBef>
              <a:spcPct val="0"/>
            </a:spcBef>
            <a:spcAft>
              <a:spcPct val="15000"/>
            </a:spcAft>
            <a:buChar char="••"/>
          </a:pPr>
          <a:endParaRPr lang="fr-FR" sz="800" kern="1200" dirty="0"/>
        </a:p>
      </dsp:txBody>
      <dsp:txXfrm rot="-5400000">
        <a:off x="482337" y="1263109"/>
        <a:ext cx="1324701" cy="404156"/>
      </dsp:txXfrm>
    </dsp:sp>
    <dsp:sp modelId="{5393960B-B9EB-47F7-941F-94BB5DB2CBD0}">
      <dsp:nvSpPr>
        <dsp:cNvPr id="0" name=""/>
        <dsp:cNvSpPr/>
      </dsp:nvSpPr>
      <dsp:spPr>
        <a:xfrm rot="5400000">
          <a:off x="-103358" y="1964751"/>
          <a:ext cx="689053" cy="482337"/>
        </a:xfrm>
        <a:prstGeom prst="chevron">
          <a:avLst/>
        </a:prstGeom>
        <a:solidFill>
          <a:schemeClr val="accent4">
            <a:hueOff val="10395692"/>
            <a:satOff val="-47968"/>
            <a:lumOff val="1765"/>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fr-FR" sz="700" kern="1200" dirty="0" smtClean="0"/>
            <a:t>La tectonique</a:t>
          </a:r>
          <a:endParaRPr lang="fr-FR" sz="700" kern="1200" dirty="0"/>
        </a:p>
      </dsp:txBody>
      <dsp:txXfrm rot="-5400000">
        <a:off x="1" y="2102562"/>
        <a:ext cx="482337" cy="206716"/>
      </dsp:txXfrm>
    </dsp:sp>
    <dsp:sp modelId="{88273E2D-01D4-41A0-AAC8-E73C7BA089AE}">
      <dsp:nvSpPr>
        <dsp:cNvPr id="0" name=""/>
        <dsp:cNvSpPr/>
      </dsp:nvSpPr>
      <dsp:spPr>
        <a:xfrm rot="5400000">
          <a:off x="931677" y="1412053"/>
          <a:ext cx="447884" cy="1346565"/>
        </a:xfrm>
        <a:prstGeom prst="round2SameRect">
          <a:avLst/>
        </a:prstGeom>
        <a:solidFill>
          <a:schemeClr val="lt1">
            <a:alpha val="90000"/>
            <a:hueOff val="0"/>
            <a:satOff val="0"/>
            <a:lumOff val="0"/>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smtClean="0"/>
            <a:t>Synthèse</a:t>
          </a:r>
          <a:endParaRPr lang="fr-FR" sz="800" kern="1200" dirty="0"/>
        </a:p>
        <a:p>
          <a:pPr marL="57150" lvl="1" indent="-57150" algn="l" defTabSz="355600">
            <a:lnSpc>
              <a:spcPct val="90000"/>
            </a:lnSpc>
            <a:spcBef>
              <a:spcPct val="0"/>
            </a:spcBef>
            <a:spcAft>
              <a:spcPct val="15000"/>
            </a:spcAft>
            <a:buChar char="••"/>
          </a:pPr>
          <a:r>
            <a:rPr lang="fr-FR" sz="800" kern="1200" dirty="0" smtClean="0"/>
            <a:t>Histoire des sciences</a:t>
          </a:r>
          <a:endParaRPr lang="fr-FR" sz="800" kern="1200" dirty="0"/>
        </a:p>
      </dsp:txBody>
      <dsp:txXfrm rot="-5400000">
        <a:off x="482337" y="1883257"/>
        <a:ext cx="1324701" cy="404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D64E6-1AFC-4D13-A0B7-A5D90704BBDC}">
      <dsp:nvSpPr>
        <dsp:cNvPr id="0" name=""/>
        <dsp:cNvSpPr/>
      </dsp:nvSpPr>
      <dsp:spPr>
        <a:xfrm rot="5400000">
          <a:off x="-290531" y="293090"/>
          <a:ext cx="1936876" cy="135581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a:t>Problématiser</a:t>
          </a:r>
        </a:p>
      </dsp:txBody>
      <dsp:txXfrm rot="-5400000">
        <a:off x="1" y="680466"/>
        <a:ext cx="1355813" cy="581063"/>
      </dsp:txXfrm>
    </dsp:sp>
    <dsp:sp modelId="{E9B351B0-4EEA-47FA-A833-A24BDD23CA83}">
      <dsp:nvSpPr>
        <dsp:cNvPr id="0" name=""/>
        <dsp:cNvSpPr/>
      </dsp:nvSpPr>
      <dsp:spPr>
        <a:xfrm rot="5400000">
          <a:off x="5153866" y="-3814937"/>
          <a:ext cx="1258969" cy="888885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fr-FR" sz="1900" kern="1200" dirty="0" smtClean="0"/>
            <a:t>pour interroger le monde à partir de sa complexité et de ses enjeux</a:t>
          </a:r>
          <a:endParaRPr lang="fr-FR" sz="1900" kern="1200" dirty="0"/>
        </a:p>
        <a:p>
          <a:pPr marL="171450" lvl="1" indent="-171450" algn="l" defTabSz="844550">
            <a:lnSpc>
              <a:spcPct val="90000"/>
            </a:lnSpc>
            <a:spcBef>
              <a:spcPct val="0"/>
            </a:spcBef>
            <a:spcAft>
              <a:spcPct val="15000"/>
            </a:spcAft>
            <a:buChar char="••"/>
          </a:pPr>
          <a:r>
            <a:rPr lang="fr-FR" sz="1900" kern="1200" dirty="0"/>
            <a:t>pour envisager des </a:t>
          </a:r>
          <a:r>
            <a:rPr lang="fr-FR" sz="1900" kern="1200" dirty="0" smtClean="0"/>
            <a:t>possibles à une situation-problème scientifique et leurs conditions</a:t>
          </a:r>
          <a:endParaRPr lang="fr-FR" sz="1900" kern="1200" dirty="0"/>
        </a:p>
        <a:p>
          <a:pPr marL="171450" lvl="1" indent="-171450" algn="l" defTabSz="844550">
            <a:lnSpc>
              <a:spcPct val="90000"/>
            </a:lnSpc>
            <a:spcBef>
              <a:spcPct val="0"/>
            </a:spcBef>
            <a:spcAft>
              <a:spcPct val="15000"/>
            </a:spcAft>
            <a:buChar char="••"/>
          </a:pPr>
          <a:r>
            <a:rPr lang="fr-FR" sz="1900" kern="1200" dirty="0"/>
            <a:t>pour établir des pistes de résolution</a:t>
          </a:r>
        </a:p>
      </dsp:txBody>
      <dsp:txXfrm rot="-5400000">
        <a:off x="1338924" y="61463"/>
        <a:ext cx="8827395" cy="1136053"/>
      </dsp:txXfrm>
    </dsp:sp>
    <dsp:sp modelId="{208A2538-487B-4516-8572-B894E06830E5}">
      <dsp:nvSpPr>
        <dsp:cNvPr id="0" name=""/>
        <dsp:cNvSpPr/>
      </dsp:nvSpPr>
      <dsp:spPr>
        <a:xfrm rot="5400000">
          <a:off x="-290531" y="2039027"/>
          <a:ext cx="1936876" cy="135581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a:t>Rechercher</a:t>
          </a:r>
        </a:p>
      </dsp:txBody>
      <dsp:txXfrm rot="-5400000">
        <a:off x="1" y="2426403"/>
        <a:ext cx="1355813" cy="581063"/>
      </dsp:txXfrm>
    </dsp:sp>
    <dsp:sp modelId="{01A2E352-5AAA-4C52-9C46-75695CEABDDF}">
      <dsp:nvSpPr>
        <dsp:cNvPr id="0" name=""/>
        <dsp:cNvSpPr/>
      </dsp:nvSpPr>
      <dsp:spPr>
        <a:xfrm rot="5400000">
          <a:off x="5170755" y="-2235777"/>
          <a:ext cx="1258969" cy="888885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fr-FR" sz="1900" kern="1200" dirty="0" smtClean="0"/>
            <a:t>pour prouver des possibles et des données en mettant en œuvre des démarches incluant possiblement l’observation, la modélisation, l’expérimentation, la recherche documentaire..., </a:t>
          </a:r>
          <a:endParaRPr lang="fr-FR" sz="1900" kern="1200" dirty="0"/>
        </a:p>
      </dsp:txBody>
      <dsp:txXfrm rot="-5400000">
        <a:off x="1355813" y="1640623"/>
        <a:ext cx="8827395" cy="1136053"/>
      </dsp:txXfrm>
    </dsp:sp>
    <dsp:sp modelId="{844CAB55-AC5C-4E96-BCF0-4CEAE9574B13}">
      <dsp:nvSpPr>
        <dsp:cNvPr id="0" name=""/>
        <dsp:cNvSpPr/>
      </dsp:nvSpPr>
      <dsp:spPr>
        <a:xfrm rot="5400000">
          <a:off x="-290531" y="3784963"/>
          <a:ext cx="1936876" cy="135581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kern="1200"/>
            <a:t>Formaliser</a:t>
          </a:r>
        </a:p>
      </dsp:txBody>
      <dsp:txXfrm rot="-5400000">
        <a:off x="1" y="4172339"/>
        <a:ext cx="1355813" cy="581063"/>
      </dsp:txXfrm>
    </dsp:sp>
    <dsp:sp modelId="{FF53E73B-0DE7-4CD5-868B-AFEDDEA1F8E9}">
      <dsp:nvSpPr>
        <dsp:cNvPr id="0" name=""/>
        <dsp:cNvSpPr/>
      </dsp:nvSpPr>
      <dsp:spPr>
        <a:xfrm rot="5400000">
          <a:off x="5170755" y="-320509"/>
          <a:ext cx="1258969" cy="888885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fr-FR" sz="1900" kern="1200" dirty="0" smtClean="0"/>
            <a:t>pour établir un savoir et aboutir à une structuration des connaissances à partir des données obtenues que l’on confronte entre elles et à la problématique</a:t>
          </a:r>
          <a:endParaRPr lang="fr-FR" sz="1900" kern="1200" dirty="0"/>
        </a:p>
      </dsp:txBody>
      <dsp:txXfrm rot="-5400000">
        <a:off x="1355813" y="3555891"/>
        <a:ext cx="8827395" cy="11360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A9D9AF-97C9-48C5-8AAD-F9FFB5248877}">
      <dsp:nvSpPr>
        <dsp:cNvPr id="0" name=""/>
        <dsp:cNvSpPr/>
      </dsp:nvSpPr>
      <dsp:spPr>
        <a:xfrm>
          <a:off x="2704995" y="72459"/>
          <a:ext cx="3478038" cy="3478038"/>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fr-FR" sz="2400" kern="1200" dirty="0" smtClean="0"/>
            <a:t>Limiter les effets pathogènes du virus? </a:t>
          </a:r>
        </a:p>
        <a:p>
          <a:pPr lvl="0" algn="ctr" defTabSz="1066800">
            <a:lnSpc>
              <a:spcPct val="90000"/>
            </a:lnSpc>
            <a:spcBef>
              <a:spcPct val="0"/>
            </a:spcBef>
            <a:spcAft>
              <a:spcPct val="35000"/>
            </a:spcAft>
          </a:pPr>
          <a:r>
            <a:rPr lang="fr-FR" sz="2400" kern="1200" dirty="0" smtClean="0"/>
            <a:t>Limiter le risque?</a:t>
          </a:r>
        </a:p>
      </dsp:txBody>
      <dsp:txXfrm>
        <a:off x="3168733" y="681115"/>
        <a:ext cx="2550561" cy="1565117"/>
      </dsp:txXfrm>
    </dsp:sp>
    <dsp:sp modelId="{AE28EFAE-58F8-4486-BC97-9EE1FEA7A4E5}">
      <dsp:nvSpPr>
        <dsp:cNvPr id="0" name=""/>
        <dsp:cNvSpPr/>
      </dsp:nvSpPr>
      <dsp:spPr>
        <a:xfrm>
          <a:off x="3959987" y="2246233"/>
          <a:ext cx="3478038" cy="3478038"/>
        </a:xfrm>
        <a:prstGeom prst="ellipse">
          <a:avLst/>
        </a:prstGeom>
        <a:solidFill>
          <a:schemeClr val="accent4">
            <a:alpha val="50000"/>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fr-FR" sz="2400" b="0" kern="1200" dirty="0" smtClean="0"/>
            <a:t>Expliquer l’arrivée du virus en Europe?</a:t>
          </a:r>
        </a:p>
        <a:p>
          <a:pPr lvl="0" algn="ctr" defTabSz="1066800">
            <a:lnSpc>
              <a:spcPct val="90000"/>
            </a:lnSpc>
            <a:spcBef>
              <a:spcPct val="0"/>
            </a:spcBef>
            <a:spcAft>
              <a:spcPct val="35000"/>
            </a:spcAft>
          </a:pPr>
          <a:r>
            <a:rPr lang="fr-FR" sz="2400" b="0" i="0" kern="1200" dirty="0" smtClean="0"/>
            <a:t>L’ère des Virus Pandémiques ?</a:t>
          </a:r>
        </a:p>
      </dsp:txBody>
      <dsp:txXfrm>
        <a:off x="5023687" y="3144726"/>
        <a:ext cx="2086823" cy="1912921"/>
      </dsp:txXfrm>
    </dsp:sp>
    <dsp:sp modelId="{3E15A94F-DAE3-44BA-889F-CE95DB905B51}">
      <dsp:nvSpPr>
        <dsp:cNvPr id="0" name=""/>
        <dsp:cNvSpPr/>
      </dsp:nvSpPr>
      <dsp:spPr>
        <a:xfrm>
          <a:off x="1450002" y="2246233"/>
          <a:ext cx="3478038" cy="3478038"/>
        </a:xfrm>
        <a:prstGeom prst="ellipse">
          <a:avLst/>
        </a:prstGeom>
        <a:solidFill>
          <a:schemeClr val="accent4">
            <a:alpha val="50000"/>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fr-FR" sz="2400" kern="1200" dirty="0" smtClean="0"/>
            <a:t>Lutter contre les moustiques?</a:t>
          </a:r>
        </a:p>
      </dsp:txBody>
      <dsp:txXfrm>
        <a:off x="1777518" y="3144726"/>
        <a:ext cx="2086823" cy="19129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D64E6-1AFC-4D13-A0B7-A5D90704BBDC}">
      <dsp:nvSpPr>
        <dsp:cNvPr id="0" name=""/>
        <dsp:cNvSpPr/>
      </dsp:nvSpPr>
      <dsp:spPr>
        <a:xfrm rot="5400000">
          <a:off x="-308928" y="310695"/>
          <a:ext cx="2059520" cy="144166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a:t>Problématiser</a:t>
          </a:r>
        </a:p>
      </dsp:txBody>
      <dsp:txXfrm rot="-5400000">
        <a:off x="0" y="722599"/>
        <a:ext cx="1441664" cy="617856"/>
      </dsp:txXfrm>
    </dsp:sp>
    <dsp:sp modelId="{E9B351B0-4EEA-47FA-A833-A24BDD23CA83}">
      <dsp:nvSpPr>
        <dsp:cNvPr id="0" name=""/>
        <dsp:cNvSpPr/>
      </dsp:nvSpPr>
      <dsp:spPr>
        <a:xfrm rot="5400000">
          <a:off x="5402421" y="-3958989"/>
          <a:ext cx="1338688" cy="92602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Développer ses aptitudes à la réflexion critique (EMC) (D3)</a:t>
          </a:r>
          <a:endParaRPr lang="fr-FR" sz="1600" kern="1200" dirty="0"/>
        </a:p>
        <a:p>
          <a:pPr marL="171450" lvl="1" indent="-171450" algn="l" defTabSz="711200">
            <a:lnSpc>
              <a:spcPct val="90000"/>
            </a:lnSpc>
            <a:spcBef>
              <a:spcPct val="0"/>
            </a:spcBef>
            <a:spcAft>
              <a:spcPct val="15000"/>
            </a:spcAft>
            <a:buChar char="••"/>
          </a:pPr>
          <a:r>
            <a:rPr lang="fr-FR" sz="1600" kern="1200" dirty="0" smtClean="0"/>
            <a:t>Adopter un comportement éthique et responsable (D3, D4, D5)</a:t>
          </a:r>
          <a:endParaRPr lang="fr-FR" sz="1600" kern="1200" dirty="0"/>
        </a:p>
        <a:p>
          <a:pPr marL="171450" lvl="1" indent="-171450" algn="l" defTabSz="711200">
            <a:lnSpc>
              <a:spcPct val="90000"/>
            </a:lnSpc>
            <a:spcBef>
              <a:spcPct val="0"/>
            </a:spcBef>
            <a:spcAft>
              <a:spcPct val="15000"/>
            </a:spcAft>
            <a:buChar char="••"/>
          </a:pPr>
          <a:r>
            <a:rPr lang="fr-FR" sz="1600" kern="1200" dirty="0" smtClean="0"/>
            <a:t>Formuler des problématiques et des problèmes scientifiques (D4, D2, D1)</a:t>
          </a:r>
          <a:endParaRPr lang="fr-FR" sz="1600" kern="1200" dirty="0"/>
        </a:p>
        <a:p>
          <a:pPr marL="171450" lvl="1" indent="-171450" algn="l" defTabSz="711200">
            <a:lnSpc>
              <a:spcPct val="90000"/>
            </a:lnSpc>
            <a:spcBef>
              <a:spcPct val="0"/>
            </a:spcBef>
            <a:spcAft>
              <a:spcPct val="15000"/>
            </a:spcAft>
            <a:buChar char="••"/>
          </a:pPr>
          <a:r>
            <a:rPr lang="fr-FR" sz="1600" kern="1200" dirty="0" smtClean="0"/>
            <a:t>Proposer des possibles et des hypothèses explicatives  (D4, D2, D1)</a:t>
          </a:r>
          <a:endParaRPr lang="fr-FR" sz="1600" kern="1200" dirty="0"/>
        </a:p>
      </dsp:txBody>
      <dsp:txXfrm rot="-5400000">
        <a:off x="1441665" y="67116"/>
        <a:ext cx="9194852" cy="1207990"/>
      </dsp:txXfrm>
    </dsp:sp>
    <dsp:sp modelId="{208A2538-487B-4516-8572-B894E06830E5}">
      <dsp:nvSpPr>
        <dsp:cNvPr id="0" name=""/>
        <dsp:cNvSpPr/>
      </dsp:nvSpPr>
      <dsp:spPr>
        <a:xfrm rot="5400000">
          <a:off x="-308928" y="2180059"/>
          <a:ext cx="2059520" cy="144166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a:t>Rechercher</a:t>
          </a:r>
        </a:p>
      </dsp:txBody>
      <dsp:txXfrm rot="-5400000">
        <a:off x="0" y="2591963"/>
        <a:ext cx="1441664" cy="617856"/>
      </dsp:txXfrm>
    </dsp:sp>
    <dsp:sp modelId="{01A2E352-5AAA-4C52-9C46-75695CEABDDF}">
      <dsp:nvSpPr>
        <dsp:cNvPr id="0" name=""/>
        <dsp:cNvSpPr/>
      </dsp:nvSpPr>
      <dsp:spPr>
        <a:xfrm rot="5400000">
          <a:off x="5402421" y="-2089624"/>
          <a:ext cx="1338688" cy="92602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Concevoir et mettre </a:t>
          </a:r>
          <a:r>
            <a:rPr lang="fr-FR" sz="1600" kern="1200" dirty="0"/>
            <a:t>en </a:t>
          </a:r>
          <a:r>
            <a:rPr lang="fr-FR" sz="1600" kern="1200" dirty="0" smtClean="0"/>
            <a:t>œuvre l'observation, </a:t>
          </a:r>
          <a:r>
            <a:rPr lang="fr-FR" sz="1600" kern="1200" dirty="0"/>
            <a:t>la modélisation, </a:t>
          </a:r>
          <a:r>
            <a:rPr lang="fr-FR" sz="1600" kern="1200" dirty="0" smtClean="0"/>
            <a:t> </a:t>
          </a:r>
          <a:r>
            <a:rPr lang="fr-FR" sz="1600" kern="1200" dirty="0"/>
            <a:t>l'expérimentation, </a:t>
          </a:r>
          <a:r>
            <a:rPr lang="fr-FR" sz="1600" kern="1200" dirty="0" smtClean="0"/>
            <a:t>la recherche documentaire dont celle nécessitant des outils numériques  (D4, D2)</a:t>
          </a:r>
          <a:endParaRPr lang="fr-FR" sz="1600" kern="1200" dirty="0"/>
        </a:p>
        <a:p>
          <a:pPr marL="171450" lvl="1" indent="-171450" algn="l" defTabSz="711200">
            <a:lnSpc>
              <a:spcPct val="90000"/>
            </a:lnSpc>
            <a:spcBef>
              <a:spcPct val="0"/>
            </a:spcBef>
            <a:spcAft>
              <a:spcPct val="15000"/>
            </a:spcAft>
            <a:buChar char="••"/>
          </a:pPr>
          <a:r>
            <a:rPr lang="fr-FR" sz="1600" kern="1200" dirty="0" smtClean="0"/>
            <a:t>Utiliser des instruments  d’observation, de mesure et des techniques  de préparation et de collecte (D4, D2)</a:t>
          </a:r>
          <a:endParaRPr lang="fr-FR" sz="1600" kern="1200" dirty="0"/>
        </a:p>
        <a:p>
          <a:pPr marL="171450" lvl="1" indent="-171450" algn="l" defTabSz="711200">
            <a:lnSpc>
              <a:spcPct val="90000"/>
            </a:lnSpc>
            <a:spcBef>
              <a:spcPct val="0"/>
            </a:spcBef>
            <a:spcAft>
              <a:spcPct val="15000"/>
            </a:spcAft>
            <a:buChar char="••"/>
          </a:pPr>
          <a:r>
            <a:rPr lang="fr-FR" sz="1600" kern="1200" dirty="0" smtClean="0"/>
            <a:t>Exploiter des résultats et des données et  en tirer des conclusions (D1)</a:t>
          </a:r>
          <a:endParaRPr lang="fr-FR" sz="1600" kern="1200" dirty="0"/>
        </a:p>
      </dsp:txBody>
      <dsp:txXfrm rot="-5400000">
        <a:off x="1441665" y="1936481"/>
        <a:ext cx="9194852" cy="1207990"/>
      </dsp:txXfrm>
    </dsp:sp>
    <dsp:sp modelId="{844CAB55-AC5C-4E96-BCF0-4CEAE9574B13}">
      <dsp:nvSpPr>
        <dsp:cNvPr id="0" name=""/>
        <dsp:cNvSpPr/>
      </dsp:nvSpPr>
      <dsp:spPr>
        <a:xfrm rot="5400000">
          <a:off x="-308928" y="4049424"/>
          <a:ext cx="2059520" cy="144166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a:t>Formaliser</a:t>
          </a:r>
        </a:p>
      </dsp:txBody>
      <dsp:txXfrm rot="-5400000">
        <a:off x="0" y="4461328"/>
        <a:ext cx="1441664" cy="617856"/>
      </dsp:txXfrm>
    </dsp:sp>
    <dsp:sp modelId="{FF53E73B-0DE7-4CD5-868B-AFEDDEA1F8E9}">
      <dsp:nvSpPr>
        <dsp:cNvPr id="0" name=""/>
        <dsp:cNvSpPr/>
      </dsp:nvSpPr>
      <dsp:spPr>
        <a:xfrm rot="5400000">
          <a:off x="5402421" y="-220260"/>
          <a:ext cx="1338688" cy="92602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Représenter des  données sous différentes formes, passer d’une représentation à une autre  (D1, D4)</a:t>
          </a:r>
          <a:endParaRPr lang="fr-FR" sz="1600" kern="1200" dirty="0"/>
        </a:p>
        <a:p>
          <a:pPr marL="171450" lvl="1" indent="-171450" algn="l" defTabSz="711200">
            <a:lnSpc>
              <a:spcPct val="90000"/>
            </a:lnSpc>
            <a:spcBef>
              <a:spcPct val="0"/>
            </a:spcBef>
            <a:spcAft>
              <a:spcPct val="15000"/>
            </a:spcAft>
            <a:buChar char="••"/>
          </a:pPr>
          <a:r>
            <a:rPr lang="fr-FR" sz="1600" kern="1200" dirty="0" smtClean="0"/>
            <a:t>S’exprimer à l’oral, écrire (D1)</a:t>
          </a:r>
          <a:endParaRPr lang="fr-FR" sz="1600" kern="1200" dirty="0"/>
        </a:p>
      </dsp:txBody>
      <dsp:txXfrm rot="-5400000">
        <a:off x="1441665" y="3805845"/>
        <a:ext cx="9194852" cy="1207990"/>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5FE9FF5D-B460-45B6-A7FE-8C9826EACF49}" type="datetimeFigureOut">
              <a:rPr lang="fr-FR" smtClean="0"/>
              <a:t>16/06/2016</a:t>
            </a:fld>
            <a:endParaRPr lang="fr-FR"/>
          </a:p>
        </p:txBody>
      </p:sp>
      <p:sp>
        <p:nvSpPr>
          <p:cNvPr id="4" name="Espace réservé de l'image des diapositives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commentaires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AAB67BD8-1912-4145-8ED8-1781FA8E815B}" type="slidenum">
              <a:rPr lang="fr-FR" smtClean="0"/>
              <a:t>‹N°›</a:t>
            </a:fld>
            <a:endParaRPr lang="fr-FR"/>
          </a:p>
        </p:txBody>
      </p:sp>
    </p:spTree>
    <p:extLst>
      <p:ext uri="{BB962C8B-B14F-4D97-AF65-F5344CB8AC3E}">
        <p14:creationId xmlns:p14="http://schemas.microsoft.com/office/powerpoint/2010/main" val="379340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966155">
              <a:defRPr/>
            </a:pPr>
            <a:r>
              <a:rPr lang="fr-FR" sz="1300" dirty="0"/>
              <a:t>Amener les élèves à mettre en œuvre une démarche d’investigation, c’est proposer aux élèves de mener une enquête à partir d’une situation problème proposée par le professeur. Une démarche scientifique s’appuiera nécessairement sur des faits, des observations, des mesures : cette contrainte permet notamment de distinguer l’opinion de l’argumentation scientifique. L’appropriation du problème par les élèves est essentielle pour que la démarche prenne réellement sens. La phase de recherche proprement dite (ou résolution du problème par les élèves) ne doit pas se résumer à une succession d’étapes prédéfinies dans un ordre immuable. L’observation, la manipulation, l’expérimentation, la modélisation, la recherche documentaire sont des modalités possibles de démarche scientifique qui peuvent s’articuler entre elles sans ordre prédéfini. Aucune d’entre elles n’est un incontournable : le choix et l’articulation de ces étapes définissent une variété de démarches scientifiques possibles au regard de la problématique abordée.</a:t>
            </a:r>
          </a:p>
          <a:p>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1</a:t>
            </a:fld>
            <a:endParaRPr lang="fr-FR"/>
          </a:p>
        </p:txBody>
      </p:sp>
    </p:spTree>
    <p:extLst>
      <p:ext uri="{BB962C8B-B14F-4D97-AF65-F5344CB8AC3E}">
        <p14:creationId xmlns:p14="http://schemas.microsoft.com/office/powerpoint/2010/main" val="719980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dirty="0" smtClean="0"/>
              <a:t>La phase de recherche peut être référée à la recherche de preuves afin stabiliser des savoirs en construction</a:t>
            </a:r>
          </a:p>
          <a:p>
            <a:pPr eaLnBrk="1" hangingPunct="1">
              <a:spcBef>
                <a:spcPct val="0"/>
              </a:spcBef>
            </a:pPr>
            <a:r>
              <a:rPr lang="fr-FR" altLang="fr-FR" baseline="0" dirty="0" smtClean="0"/>
              <a:t>Pédagogiquement, un débat de preuve peut-être mené à partir de propositions préalablement avancées par des groupes </a:t>
            </a:r>
            <a:endParaRPr lang="fr-FR" altLang="fr-FR" dirty="0" smtClean="0"/>
          </a:p>
        </p:txBody>
      </p:sp>
      <p:sp>
        <p:nvSpPr>
          <p:cNvPr id="163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4938" indent="-301899">
              <a:spcBef>
                <a:spcPct val="30000"/>
              </a:spcBef>
              <a:defRPr sz="1300">
                <a:solidFill>
                  <a:schemeClr val="tx1"/>
                </a:solidFill>
                <a:latin typeface="Calibri" panose="020F0502020204030204" pitchFamily="34" charset="0"/>
              </a:defRPr>
            </a:lvl2pPr>
            <a:lvl3pPr marL="1207594" indent="-241519">
              <a:spcBef>
                <a:spcPct val="30000"/>
              </a:spcBef>
              <a:defRPr sz="1300">
                <a:solidFill>
                  <a:schemeClr val="tx1"/>
                </a:solidFill>
                <a:latin typeface="Calibri" panose="020F0502020204030204" pitchFamily="34" charset="0"/>
              </a:defRPr>
            </a:lvl3pPr>
            <a:lvl4pPr marL="1690633" indent="-241519">
              <a:spcBef>
                <a:spcPct val="30000"/>
              </a:spcBef>
              <a:defRPr sz="1300">
                <a:solidFill>
                  <a:schemeClr val="tx1"/>
                </a:solidFill>
                <a:latin typeface="Calibri" panose="020F0502020204030204" pitchFamily="34" charset="0"/>
              </a:defRPr>
            </a:lvl4pPr>
            <a:lvl5pPr marL="2173671" indent="-241519">
              <a:spcBef>
                <a:spcPct val="30000"/>
              </a:spcBef>
              <a:defRPr sz="1300">
                <a:solidFill>
                  <a:schemeClr val="tx1"/>
                </a:solidFill>
                <a:latin typeface="Calibri" panose="020F0502020204030204" pitchFamily="34" charset="0"/>
              </a:defRPr>
            </a:lvl5pPr>
            <a:lvl6pPr marL="2656709" indent="-241519" eaLnBrk="0" fontAlgn="base" hangingPunct="0">
              <a:spcBef>
                <a:spcPct val="30000"/>
              </a:spcBef>
              <a:spcAft>
                <a:spcPct val="0"/>
              </a:spcAft>
              <a:defRPr sz="1300">
                <a:solidFill>
                  <a:schemeClr val="tx1"/>
                </a:solidFill>
                <a:latin typeface="Calibri" panose="020F0502020204030204" pitchFamily="34" charset="0"/>
              </a:defRPr>
            </a:lvl6pPr>
            <a:lvl7pPr marL="3139747" indent="-241519" eaLnBrk="0" fontAlgn="base" hangingPunct="0">
              <a:spcBef>
                <a:spcPct val="30000"/>
              </a:spcBef>
              <a:spcAft>
                <a:spcPct val="0"/>
              </a:spcAft>
              <a:defRPr sz="1300">
                <a:solidFill>
                  <a:schemeClr val="tx1"/>
                </a:solidFill>
                <a:latin typeface="Calibri" panose="020F0502020204030204" pitchFamily="34" charset="0"/>
              </a:defRPr>
            </a:lvl7pPr>
            <a:lvl8pPr marL="3622786" indent="-241519" eaLnBrk="0" fontAlgn="base" hangingPunct="0">
              <a:spcBef>
                <a:spcPct val="30000"/>
              </a:spcBef>
              <a:spcAft>
                <a:spcPct val="0"/>
              </a:spcAft>
              <a:defRPr sz="1300">
                <a:solidFill>
                  <a:schemeClr val="tx1"/>
                </a:solidFill>
                <a:latin typeface="Calibri" panose="020F0502020204030204" pitchFamily="34" charset="0"/>
              </a:defRPr>
            </a:lvl8pPr>
            <a:lvl9pPr marL="4105824" indent="-241519"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7BF2AE15-7E38-4022-A766-156AFA7D159B}" type="slidenum">
              <a:rPr lang="fr-FR" altLang="fr-FR" smtClean="0"/>
              <a:pPr>
                <a:spcBef>
                  <a:spcPct val="0"/>
                </a:spcBef>
              </a:pPr>
              <a:t>11</a:t>
            </a:fld>
            <a:endParaRPr lang="fr-FR" altLang="fr-FR" smtClean="0"/>
          </a:p>
        </p:txBody>
      </p:sp>
    </p:spTree>
    <p:extLst>
      <p:ext uri="{BB962C8B-B14F-4D97-AF65-F5344CB8AC3E}">
        <p14:creationId xmlns:p14="http://schemas.microsoft.com/office/powerpoint/2010/main" val="168265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question de l’AP se pose…</a:t>
            </a:r>
          </a:p>
          <a:p>
            <a:r>
              <a:rPr lang="fr-FR" dirty="0" smtClean="0"/>
              <a:t>Dans un</a:t>
            </a:r>
            <a:r>
              <a:rPr lang="fr-FR" baseline="0" dirty="0" smtClean="0"/>
              <a:t> établissement une part de la DHS a été attribuée aux sciences sur le niveau 5</a:t>
            </a:r>
            <a:r>
              <a:rPr lang="fr-FR" baseline="30000" dirty="0" smtClean="0"/>
              <a:t>ème</a:t>
            </a:r>
            <a:r>
              <a:rPr lang="fr-FR" baseline="0" dirty="0" smtClean="0"/>
              <a:t> de cycle 4 afin de travailler les démarches scientifiques.</a:t>
            </a:r>
          </a:p>
          <a:p>
            <a:r>
              <a:rPr lang="fr-FR" u="sng" baseline="0" dirty="0" smtClean="0"/>
              <a:t>Question de la CE </a:t>
            </a:r>
            <a:r>
              <a:rPr lang="fr-FR" baseline="0" dirty="0" smtClean="0"/>
              <a:t>: « </a:t>
            </a:r>
            <a:r>
              <a:rPr lang="fr-FR" i="1" baseline="0" dirty="0" smtClean="0"/>
              <a:t>Comment ne pas reproduire le schéma : 1h classe entière chaque semaine + 1H par groupe quinzaine ? Souhaité par les profs »</a:t>
            </a:r>
            <a:endParaRPr lang="fr-FR" baseline="0" dirty="0" smtClean="0"/>
          </a:p>
          <a:p>
            <a:r>
              <a:rPr lang="fr-FR" u="sng" baseline="0" dirty="0" smtClean="0"/>
              <a:t>Postulat </a:t>
            </a:r>
            <a:r>
              <a:rPr lang="fr-FR" baseline="0" dirty="0" smtClean="0"/>
              <a:t>: AP doit permettre de travailler une compétence de façon privilégiée (= prendre du temps pour expliciter, formaliser, analyser avec recul…)</a:t>
            </a:r>
          </a:p>
          <a:p>
            <a:r>
              <a:rPr lang="fr-FR" u="sng" baseline="0" dirty="0" smtClean="0"/>
              <a:t>Conséquence</a:t>
            </a:r>
            <a:r>
              <a:rPr lang="fr-FR" baseline="0" dirty="0" smtClean="0"/>
              <a:t> : </a:t>
            </a:r>
          </a:p>
          <a:p>
            <a:pPr marL="181154" indent="-181154">
              <a:buFont typeface="Arial" panose="020B0604020202020204" pitchFamily="34" charset="0"/>
              <a:buChar char="•"/>
            </a:pPr>
            <a:r>
              <a:rPr lang="fr-FR" baseline="0" dirty="0" smtClean="0"/>
              <a:t>regrouper les heures en groupe sur une période donnée / alternance avec la physique et/ou la technologie </a:t>
            </a:r>
          </a:p>
          <a:p>
            <a:pPr marL="181154" indent="-181154">
              <a:buFont typeface="Arial" panose="020B0604020202020204" pitchFamily="34" charset="0"/>
              <a:buChar char="•"/>
            </a:pPr>
            <a:r>
              <a:rPr lang="fr-FR" baseline="0" dirty="0" smtClean="0"/>
              <a:t>Sur la période, dans le cadre de la résolution d’une question scientifique travailler de façon approfondie (se poser la question du modèle théorique d’apprentissage qui sera retenu) la compétence retenue</a:t>
            </a:r>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12</a:t>
            </a:fld>
            <a:endParaRPr lang="fr-FR"/>
          </a:p>
        </p:txBody>
      </p:sp>
    </p:spTree>
    <p:extLst>
      <p:ext uri="{BB962C8B-B14F-4D97-AF65-F5344CB8AC3E}">
        <p14:creationId xmlns:p14="http://schemas.microsoft.com/office/powerpoint/2010/main" val="3457557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Ne pas oublier qu’à chaque séance</a:t>
            </a:r>
            <a:r>
              <a:rPr lang="fr-FR" baseline="0" dirty="0" smtClean="0"/>
              <a:t> un nombre restreint de compétences identifiables par les élèves doivent être travaillées (</a:t>
            </a:r>
            <a:r>
              <a:rPr lang="fr-FR" baseline="0" dirty="0" err="1" smtClean="0"/>
              <a:t>cf</a:t>
            </a:r>
            <a:r>
              <a:rPr lang="fr-FR" baseline="0" dirty="0" smtClean="0"/>
              <a:t> argument neurosciences).</a:t>
            </a:r>
          </a:p>
          <a:p>
            <a:r>
              <a:rPr lang="fr-FR" baseline="0" dirty="0" smtClean="0"/>
              <a:t>L’important est de les formuler explicitement en lien avec la démarche et non abstraitement (</a:t>
            </a:r>
            <a:r>
              <a:rPr lang="fr-FR" baseline="0" dirty="0" err="1" smtClean="0"/>
              <a:t>cf</a:t>
            </a:r>
            <a:r>
              <a:rPr lang="fr-FR" baseline="0" dirty="0" smtClean="0"/>
              <a:t> </a:t>
            </a:r>
            <a:r>
              <a:rPr lang="fr-FR" baseline="0" dirty="0" err="1" smtClean="0"/>
              <a:t>Re</a:t>
            </a:r>
            <a:r>
              <a:rPr lang="fr-FR" baseline="0" dirty="0" smtClean="0"/>
              <a:t>, I, C, Ra) en lien avec la question posée (</a:t>
            </a:r>
            <a:r>
              <a:rPr lang="fr-FR" baseline="0" dirty="0" err="1" smtClean="0"/>
              <a:t>cf</a:t>
            </a:r>
            <a:r>
              <a:rPr lang="fr-FR" baseline="0" dirty="0" smtClean="0"/>
              <a:t> réforme de 1986)… Depuis 2005, I, </a:t>
            </a:r>
            <a:r>
              <a:rPr lang="fr-FR" baseline="0" dirty="0" err="1" smtClean="0"/>
              <a:t>Re</a:t>
            </a:r>
            <a:r>
              <a:rPr lang="fr-FR" baseline="0" dirty="0" smtClean="0"/>
              <a:t>, Ra, C : sont des moyens de catégorisation… exploitables dans le socle de 2005</a:t>
            </a:r>
          </a:p>
          <a:p>
            <a:r>
              <a:rPr lang="fr-FR" baseline="0" dirty="0" smtClean="0"/>
              <a:t>Le sont-ils encore dans le socle de 2016 ? Oui… </a:t>
            </a:r>
            <a:r>
              <a:rPr lang="fr-FR" baseline="0" smtClean="0"/>
              <a:t>mais comment </a:t>
            </a:r>
            <a:r>
              <a:rPr lang="fr-FR" baseline="0" dirty="0" smtClean="0"/>
              <a:t>ne pas multiplier les outils de catégorisation jusqu’à brouiller ceux du socle D1, D2…</a:t>
            </a:r>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13</a:t>
            </a:fld>
            <a:endParaRPr lang="fr-FR"/>
          </a:p>
        </p:txBody>
      </p:sp>
    </p:spTree>
    <p:extLst>
      <p:ext uri="{BB962C8B-B14F-4D97-AF65-F5344CB8AC3E}">
        <p14:creationId xmlns:p14="http://schemas.microsoft.com/office/powerpoint/2010/main" val="3457557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 regard de ce changement d’approche de notre enseignement : quelles traces écrites ? Traces écrites ressources (cahier de l’élève) mais aussi traces écrites diffusées (cahier de textes) </a:t>
            </a:r>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14</a:t>
            </a:fld>
            <a:endParaRPr lang="fr-FR"/>
          </a:p>
        </p:txBody>
      </p:sp>
    </p:spTree>
    <p:extLst>
      <p:ext uri="{BB962C8B-B14F-4D97-AF65-F5344CB8AC3E}">
        <p14:creationId xmlns:p14="http://schemas.microsoft.com/office/powerpoint/2010/main" val="3457557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dirty="0" smtClean="0"/>
              <a:t>Retour sur les propos d’il</a:t>
            </a:r>
            <a:r>
              <a:rPr lang="fr-FR" altLang="fr-FR" baseline="0" dirty="0" smtClean="0"/>
              <a:t> y a deux ans en animation… Déjà dans l’air il y a 20 ans</a:t>
            </a:r>
            <a:endParaRPr lang="fr-FR" altLang="fr-FR" dirty="0" smtClean="0"/>
          </a:p>
        </p:txBody>
      </p:sp>
      <p:sp>
        <p:nvSpPr>
          <p:cNvPr id="163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4938" indent="-301899">
              <a:spcBef>
                <a:spcPct val="30000"/>
              </a:spcBef>
              <a:defRPr sz="1300">
                <a:solidFill>
                  <a:schemeClr val="tx1"/>
                </a:solidFill>
                <a:latin typeface="Calibri" panose="020F0502020204030204" pitchFamily="34" charset="0"/>
              </a:defRPr>
            </a:lvl2pPr>
            <a:lvl3pPr marL="1207594" indent="-241519">
              <a:spcBef>
                <a:spcPct val="30000"/>
              </a:spcBef>
              <a:defRPr sz="1300">
                <a:solidFill>
                  <a:schemeClr val="tx1"/>
                </a:solidFill>
                <a:latin typeface="Calibri" panose="020F0502020204030204" pitchFamily="34" charset="0"/>
              </a:defRPr>
            </a:lvl3pPr>
            <a:lvl4pPr marL="1690633" indent="-241519">
              <a:spcBef>
                <a:spcPct val="30000"/>
              </a:spcBef>
              <a:defRPr sz="1300">
                <a:solidFill>
                  <a:schemeClr val="tx1"/>
                </a:solidFill>
                <a:latin typeface="Calibri" panose="020F0502020204030204" pitchFamily="34" charset="0"/>
              </a:defRPr>
            </a:lvl4pPr>
            <a:lvl5pPr marL="2173671" indent="-241519">
              <a:spcBef>
                <a:spcPct val="30000"/>
              </a:spcBef>
              <a:defRPr sz="1300">
                <a:solidFill>
                  <a:schemeClr val="tx1"/>
                </a:solidFill>
                <a:latin typeface="Calibri" panose="020F0502020204030204" pitchFamily="34" charset="0"/>
              </a:defRPr>
            </a:lvl5pPr>
            <a:lvl6pPr marL="2656709" indent="-241519" eaLnBrk="0" fontAlgn="base" hangingPunct="0">
              <a:spcBef>
                <a:spcPct val="30000"/>
              </a:spcBef>
              <a:spcAft>
                <a:spcPct val="0"/>
              </a:spcAft>
              <a:defRPr sz="1300">
                <a:solidFill>
                  <a:schemeClr val="tx1"/>
                </a:solidFill>
                <a:latin typeface="Calibri" panose="020F0502020204030204" pitchFamily="34" charset="0"/>
              </a:defRPr>
            </a:lvl6pPr>
            <a:lvl7pPr marL="3139747" indent="-241519" eaLnBrk="0" fontAlgn="base" hangingPunct="0">
              <a:spcBef>
                <a:spcPct val="30000"/>
              </a:spcBef>
              <a:spcAft>
                <a:spcPct val="0"/>
              </a:spcAft>
              <a:defRPr sz="1300">
                <a:solidFill>
                  <a:schemeClr val="tx1"/>
                </a:solidFill>
                <a:latin typeface="Calibri" panose="020F0502020204030204" pitchFamily="34" charset="0"/>
              </a:defRPr>
            </a:lvl7pPr>
            <a:lvl8pPr marL="3622786" indent="-241519" eaLnBrk="0" fontAlgn="base" hangingPunct="0">
              <a:spcBef>
                <a:spcPct val="30000"/>
              </a:spcBef>
              <a:spcAft>
                <a:spcPct val="0"/>
              </a:spcAft>
              <a:defRPr sz="1300">
                <a:solidFill>
                  <a:schemeClr val="tx1"/>
                </a:solidFill>
                <a:latin typeface="Calibri" panose="020F0502020204030204" pitchFamily="34" charset="0"/>
              </a:defRPr>
            </a:lvl8pPr>
            <a:lvl9pPr marL="4105824" indent="-241519"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7BF2AE15-7E38-4022-A766-156AFA7D159B}" type="slidenum">
              <a:rPr lang="fr-FR" altLang="fr-FR" smtClean="0"/>
              <a:pPr>
                <a:spcBef>
                  <a:spcPct val="0"/>
                </a:spcBef>
              </a:pPr>
              <a:t>2</a:t>
            </a:fld>
            <a:endParaRPr lang="fr-FR" altLang="fr-FR" smtClean="0"/>
          </a:p>
        </p:txBody>
      </p:sp>
    </p:spTree>
    <p:extLst>
      <p:ext uri="{BB962C8B-B14F-4D97-AF65-F5344CB8AC3E}">
        <p14:creationId xmlns:p14="http://schemas.microsoft.com/office/powerpoint/2010/main" val="168265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966155">
              <a:defRPr/>
            </a:pPr>
            <a:r>
              <a:rPr lang="fr-FR" altLang="fr-FR" sz="1300" baseline="30000" dirty="0" bmk="">
                <a:latin typeface="Calibri" panose="020F0502020204030204" pitchFamily="34" charset="0"/>
                <a:ea typeface="Calibri" panose="020F0502020204030204" pitchFamily="34" charset="0"/>
                <a:cs typeface="Times New Roman" panose="02020603050405020304" pitchFamily="18" charset="0"/>
                <a:hlinkClick r:id="rId3"/>
              </a:rPr>
              <a:t>]</a:t>
            </a:r>
            <a:r>
              <a:rPr lang="fr-FR" altLang="fr-FR" sz="1300" dirty="0">
                <a:latin typeface="Calibri" panose="020F0502020204030204" pitchFamily="34" charset="0"/>
                <a:ea typeface="Calibri" panose="020F0502020204030204" pitchFamily="34" charset="0"/>
                <a:cs typeface="Times New Roman" panose="02020603050405020304" pitchFamily="18" charset="0"/>
              </a:rPr>
              <a:t>La situation problème, amenée par le professeur, s’impose aux élèves. Elle peut interroger un « pourquoi ? » (au sens anthropologique). Rentrer dans une démarche scientifique nécessitera de déterminer quels sont les « comment ? » associés à la question initiale.</a:t>
            </a:r>
            <a:endParaRPr lang="fr-FR" altLang="fr-FR" sz="3000" dirty="0">
              <a:latin typeface="Arial" panose="020B0604020202020204" pitchFamily="34" charset="0"/>
            </a:endParaRPr>
          </a:p>
          <a:p>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3</a:t>
            </a:fld>
            <a:endParaRPr lang="fr-FR"/>
          </a:p>
        </p:txBody>
      </p:sp>
    </p:spTree>
    <p:extLst>
      <p:ext uri="{BB962C8B-B14F-4D97-AF65-F5344CB8AC3E}">
        <p14:creationId xmlns:p14="http://schemas.microsoft.com/office/powerpoint/2010/main" val="3457557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163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4938" indent="-301899">
              <a:spcBef>
                <a:spcPct val="30000"/>
              </a:spcBef>
              <a:defRPr sz="1300">
                <a:solidFill>
                  <a:schemeClr val="tx1"/>
                </a:solidFill>
                <a:latin typeface="Calibri" panose="020F0502020204030204" pitchFamily="34" charset="0"/>
              </a:defRPr>
            </a:lvl2pPr>
            <a:lvl3pPr marL="1207594" indent="-241519">
              <a:spcBef>
                <a:spcPct val="30000"/>
              </a:spcBef>
              <a:defRPr sz="1300">
                <a:solidFill>
                  <a:schemeClr val="tx1"/>
                </a:solidFill>
                <a:latin typeface="Calibri" panose="020F0502020204030204" pitchFamily="34" charset="0"/>
              </a:defRPr>
            </a:lvl3pPr>
            <a:lvl4pPr marL="1690633" indent="-241519">
              <a:spcBef>
                <a:spcPct val="30000"/>
              </a:spcBef>
              <a:defRPr sz="1300">
                <a:solidFill>
                  <a:schemeClr val="tx1"/>
                </a:solidFill>
                <a:latin typeface="Calibri" panose="020F0502020204030204" pitchFamily="34" charset="0"/>
              </a:defRPr>
            </a:lvl4pPr>
            <a:lvl5pPr marL="2173671" indent="-241519">
              <a:spcBef>
                <a:spcPct val="30000"/>
              </a:spcBef>
              <a:defRPr sz="1300">
                <a:solidFill>
                  <a:schemeClr val="tx1"/>
                </a:solidFill>
                <a:latin typeface="Calibri" panose="020F0502020204030204" pitchFamily="34" charset="0"/>
              </a:defRPr>
            </a:lvl5pPr>
            <a:lvl6pPr marL="2656709" indent="-241519" eaLnBrk="0" fontAlgn="base" hangingPunct="0">
              <a:spcBef>
                <a:spcPct val="30000"/>
              </a:spcBef>
              <a:spcAft>
                <a:spcPct val="0"/>
              </a:spcAft>
              <a:defRPr sz="1300">
                <a:solidFill>
                  <a:schemeClr val="tx1"/>
                </a:solidFill>
                <a:latin typeface="Calibri" panose="020F0502020204030204" pitchFamily="34" charset="0"/>
              </a:defRPr>
            </a:lvl6pPr>
            <a:lvl7pPr marL="3139747" indent="-241519" eaLnBrk="0" fontAlgn="base" hangingPunct="0">
              <a:spcBef>
                <a:spcPct val="30000"/>
              </a:spcBef>
              <a:spcAft>
                <a:spcPct val="0"/>
              </a:spcAft>
              <a:defRPr sz="1300">
                <a:solidFill>
                  <a:schemeClr val="tx1"/>
                </a:solidFill>
                <a:latin typeface="Calibri" panose="020F0502020204030204" pitchFamily="34" charset="0"/>
              </a:defRPr>
            </a:lvl7pPr>
            <a:lvl8pPr marL="3622786" indent="-241519" eaLnBrk="0" fontAlgn="base" hangingPunct="0">
              <a:spcBef>
                <a:spcPct val="30000"/>
              </a:spcBef>
              <a:spcAft>
                <a:spcPct val="0"/>
              </a:spcAft>
              <a:defRPr sz="1300">
                <a:solidFill>
                  <a:schemeClr val="tx1"/>
                </a:solidFill>
                <a:latin typeface="Calibri" panose="020F0502020204030204" pitchFamily="34" charset="0"/>
              </a:defRPr>
            </a:lvl8pPr>
            <a:lvl9pPr marL="4105824" indent="-241519"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7BF2AE15-7E38-4022-A766-156AFA7D159B}" type="slidenum">
              <a:rPr lang="fr-FR" altLang="fr-FR" smtClean="0"/>
              <a:pPr>
                <a:spcBef>
                  <a:spcPct val="0"/>
                </a:spcBef>
              </a:pPr>
              <a:t>4</a:t>
            </a:fld>
            <a:endParaRPr lang="fr-FR" altLang="fr-FR" smtClean="0"/>
          </a:p>
        </p:txBody>
      </p:sp>
    </p:spTree>
    <p:extLst>
      <p:ext uri="{BB962C8B-B14F-4D97-AF65-F5344CB8AC3E}">
        <p14:creationId xmlns:p14="http://schemas.microsoft.com/office/powerpoint/2010/main" val="168265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z="3000"/>
              <a:t>Faire la synthèse</a:t>
            </a:r>
          </a:p>
          <a:p>
            <a:pPr eaLnBrk="1" hangingPunct="1">
              <a:spcBef>
                <a:spcPct val="0"/>
              </a:spcBef>
            </a:pPr>
            <a:r>
              <a:rPr lang="fr-FR" altLang="fr-FR" sz="3000"/>
              <a:t>Distinguer le sujet d’étude du problème</a:t>
            </a:r>
          </a:p>
          <a:p>
            <a:pPr eaLnBrk="1" hangingPunct="1">
              <a:spcBef>
                <a:spcPct val="0"/>
              </a:spcBef>
            </a:pPr>
            <a:r>
              <a:rPr lang="fr-FR" altLang="fr-FR" sz="3000"/>
              <a:t>Faire émerger qu’une problématisation renvoie à un ensemble de questions dont les réponses (dans différents domaines) permettent de construire des compréhensions globales</a:t>
            </a:r>
          </a:p>
          <a:p>
            <a:pPr eaLnBrk="1" hangingPunct="1">
              <a:spcBef>
                <a:spcPct val="0"/>
              </a:spcBef>
            </a:pPr>
            <a:endParaRPr lang="fr-FR" altLang="fr-FR" sz="3000"/>
          </a:p>
          <a:p>
            <a:pPr eaLnBrk="1" hangingPunct="1">
              <a:spcBef>
                <a:spcPct val="0"/>
              </a:spcBef>
            </a:pPr>
            <a:r>
              <a:rPr lang="fr-FR" altLang="fr-FR" sz="3000"/>
              <a:t>L'idée est que les profs ne cherchent pas LA question parfaite ou LE problème... ils ne le trouveront pas.</a:t>
            </a:r>
            <a:br>
              <a:rPr lang="fr-FR" altLang="fr-FR" sz="3000"/>
            </a:br>
            <a:r>
              <a:rPr lang="fr-FR" altLang="fr-FR" sz="3000"/>
              <a:t/>
            </a:r>
            <a:br>
              <a:rPr lang="fr-FR" altLang="fr-FR" sz="3000"/>
            </a:br>
            <a:r>
              <a:rPr lang="fr-FR" altLang="fr-FR" sz="3000"/>
              <a:t>En revanche la </a:t>
            </a:r>
            <a:r>
              <a:rPr lang="fr-FR" altLang="fr-FR" sz="3000" u="sng"/>
              <a:t>situation </a:t>
            </a:r>
            <a:r>
              <a:rPr lang="fr-FR" altLang="fr-FR" sz="3000"/>
              <a:t>(problème...) est intéressante SI elle suscite un </a:t>
            </a:r>
            <a:r>
              <a:rPr lang="fr-FR" altLang="fr-FR" sz="3000" u="sng"/>
              <a:t>ensemble </a:t>
            </a:r>
            <a:r>
              <a:rPr lang="fr-FR" altLang="fr-FR" sz="3000"/>
              <a:t>de questionnements dont la réponse est nécessairement complexe et donc engage une investigation (au sein de laquelle il s'agira, en SVT, de faire des sciences)..</a:t>
            </a:r>
          </a:p>
          <a:p>
            <a:pPr eaLnBrk="1" hangingPunct="1">
              <a:spcBef>
                <a:spcPct val="0"/>
              </a:spcBef>
            </a:pPr>
            <a:r>
              <a:rPr lang="fr-FR" altLang="fr-FR" sz="3000"/>
              <a:t>La nébuluse de questions : c’est ça la problématisation</a:t>
            </a:r>
          </a:p>
          <a:p>
            <a:pPr eaLnBrk="1" hangingPunct="1">
              <a:spcBef>
                <a:spcPct val="0"/>
              </a:spcBef>
            </a:pPr>
            <a:endParaRPr lang="fr-FR" altLang="fr-FR" sz="3000"/>
          </a:p>
          <a:p>
            <a:pPr eaLnBrk="1" hangingPunct="1">
              <a:spcBef>
                <a:spcPct val="0"/>
              </a:spcBef>
            </a:pPr>
            <a:r>
              <a:rPr lang="fr-FR" altLang="fr-FR" sz="3000"/>
              <a:t>Ce qu’on ne retrouve pas dans le programme : tous les intulés de connaissances tels que décrits? </a:t>
            </a:r>
          </a:p>
          <a:p>
            <a:pPr eaLnBrk="1" hangingPunct="1">
              <a:spcBef>
                <a:spcPct val="0"/>
              </a:spcBef>
            </a:pPr>
            <a:r>
              <a:rPr lang="fr-FR" altLang="fr-FR" sz="3000"/>
              <a:t>Ce qui est à expliciter :  les concepts clés utiles pour éclairer certaines situations.</a:t>
            </a:r>
          </a:p>
          <a:p>
            <a:pPr eaLnBrk="1" hangingPunct="1">
              <a:spcBef>
                <a:spcPct val="0"/>
              </a:spcBef>
            </a:pPr>
            <a:endParaRPr lang="fr-FR" altLang="fr-FR" sz="3000"/>
          </a:p>
        </p:txBody>
      </p:sp>
      <p:sp>
        <p:nvSpPr>
          <p:cNvPr id="2458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D83FF6-3721-4532-9FB9-59DCD4760BE5}" type="slidenum">
              <a:rPr lang="fr-FR" altLang="fr-FR" smtClean="0"/>
              <a:pPr fontAlgn="base">
                <a:spcBef>
                  <a:spcPct val="0"/>
                </a:spcBef>
                <a:spcAft>
                  <a:spcPct val="0"/>
                </a:spcAft>
                <a:defRPr/>
              </a:pPr>
              <a:t>5</a:t>
            </a:fld>
            <a:endParaRPr lang="fr-FR" alt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On se retourve avec un ensemble de questions qui forment la problématisation</a:t>
            </a:r>
          </a:p>
          <a:p>
            <a:pPr eaLnBrk="1" hangingPunct="1">
              <a:spcBef>
                <a:spcPct val="0"/>
              </a:spcBef>
            </a:pPr>
            <a:r>
              <a:rPr lang="fr-FR" altLang="fr-FR" smtClean="0"/>
              <a:t>L’exemple de Zika :</a:t>
            </a:r>
          </a:p>
          <a:p>
            <a:pPr eaLnBrk="1" hangingPunct="1">
              <a:spcBef>
                <a:spcPct val="0"/>
              </a:spcBef>
            </a:pPr>
            <a:r>
              <a:rPr lang="fr-FR" altLang="fr-FR" smtClean="0"/>
              <a:t>renvoie à l'immuno si on focalise sur le virus</a:t>
            </a:r>
          </a:p>
          <a:p>
            <a:pPr eaLnBrk="1" hangingPunct="1">
              <a:spcBef>
                <a:spcPct val="0"/>
              </a:spcBef>
            </a:pPr>
            <a:r>
              <a:rPr lang="fr-FR" altLang="fr-FR" smtClean="0"/>
              <a:t>revoie au cycle de vie du vecteur (moustique) ou à sa respiration si on souhaite l'éliminer effet des insecticides)</a:t>
            </a:r>
          </a:p>
          <a:p>
            <a:pPr eaLnBrk="1" hangingPunct="1">
              <a:spcBef>
                <a:spcPct val="0"/>
              </a:spcBef>
            </a:pPr>
            <a:r>
              <a:rPr lang="fr-FR" altLang="fr-FR" smtClean="0"/>
              <a:t>renvoie à la santé (moyens de protection, etc.)</a:t>
            </a:r>
          </a:p>
          <a:p>
            <a:pPr eaLnBrk="1" hangingPunct="1">
              <a:spcBef>
                <a:spcPct val="0"/>
              </a:spcBef>
            </a:pPr>
            <a:r>
              <a:rPr lang="fr-FR" altLang="fr-FR" smtClean="0"/>
              <a:t>renvoie à l'action humaine et à la responsabilisation (insecticides ? traque des eaux stagnantes ?....)</a:t>
            </a:r>
          </a:p>
          <a:p>
            <a:pPr eaLnBrk="1" hangingPunct="1">
              <a:spcBef>
                <a:spcPct val="0"/>
              </a:spcBef>
            </a:pPr>
            <a:r>
              <a:rPr lang="fr-FR" altLang="fr-FR" smtClean="0"/>
              <a:t>renvoie au réchauffement climatique...</a:t>
            </a:r>
          </a:p>
          <a:p>
            <a:pPr eaLnBrk="1" hangingPunct="1">
              <a:spcBef>
                <a:spcPct val="0"/>
              </a:spcBef>
            </a:pPr>
            <a:endParaRPr lang="fr-FR" altLang="fr-FR" smtClean="0"/>
          </a:p>
          <a:p>
            <a:pPr eaLnBrk="1" hangingPunct="1">
              <a:spcBef>
                <a:spcPct val="0"/>
              </a:spcBef>
            </a:pPr>
            <a:r>
              <a:rPr lang="fr-FR" altLang="fr-FR" smtClean="0"/>
              <a:t>Des conséquences :</a:t>
            </a:r>
          </a:p>
          <a:p>
            <a:pPr eaLnBrk="1" hangingPunct="1">
              <a:spcBef>
                <a:spcPct val="0"/>
              </a:spcBef>
            </a:pPr>
            <a:endParaRPr lang="fr-FR" altLang="fr-FR" smtClean="0"/>
          </a:p>
          <a:p>
            <a:pPr eaLnBrk="1" hangingPunct="1">
              <a:spcBef>
                <a:spcPct val="0"/>
              </a:spcBef>
            </a:pPr>
            <a:r>
              <a:rPr lang="fr-FR" altLang="fr-FR" smtClean="0"/>
              <a:t>Un même sujet d’étude peut être éclairé pour un niveau de cycle par des connaissances qui renvoie aux trois thèmes</a:t>
            </a:r>
          </a:p>
          <a:p>
            <a:pPr eaLnBrk="1" hangingPunct="1">
              <a:spcBef>
                <a:spcPct val="0"/>
              </a:spcBef>
            </a:pPr>
            <a:r>
              <a:rPr lang="fr-FR" altLang="fr-FR" smtClean="0"/>
              <a:t>Un même sujte d’étude peut être proposé pour différents niveaux avec des objectifs d’apprentissages différents (exemple : éclairage repro en 4</a:t>
            </a:r>
            <a:r>
              <a:rPr lang="fr-FR" altLang="fr-FR" baseline="30000" smtClean="0"/>
              <a:t>ème</a:t>
            </a:r>
            <a:r>
              <a:rPr lang="fr-FR" altLang="fr-FR" smtClean="0"/>
              <a:t>, respi en 5</a:t>
            </a:r>
            <a:r>
              <a:rPr lang="fr-FR" altLang="fr-FR" baseline="30000" smtClean="0"/>
              <a:t>ème</a:t>
            </a:r>
            <a:r>
              <a:rPr lang="fr-FR" altLang="fr-FR" smtClean="0"/>
              <a:t>, immuno en 3eme, les objectifs educatifs se retrouvent à tous les niveaux etc…</a:t>
            </a:r>
          </a:p>
          <a:p>
            <a:pPr eaLnBrk="1" hangingPunct="1">
              <a:spcBef>
                <a:spcPct val="0"/>
              </a:spcBef>
            </a:pPr>
            <a:endParaRPr lang="fr-FR" altLang="fr-FR" smtClean="0"/>
          </a:p>
          <a:p>
            <a:pPr eaLnBrk="1" hangingPunct="1">
              <a:spcBef>
                <a:spcPct val="0"/>
              </a:spcBef>
            </a:pPr>
            <a:r>
              <a:rPr lang="fr-FR" altLang="fr-FR" smtClean="0"/>
              <a:t>Des questionnements : </a:t>
            </a:r>
          </a:p>
          <a:p>
            <a:pPr eaLnBrk="1" hangingPunct="1">
              <a:spcBef>
                <a:spcPct val="0"/>
              </a:spcBef>
              <a:buFontTx/>
              <a:buChar char="-"/>
            </a:pPr>
            <a:r>
              <a:rPr lang="fr-FR" altLang="fr-FR" smtClean="0"/>
              <a:t>cf. diapo 1</a:t>
            </a:r>
          </a:p>
          <a:p>
            <a:pPr eaLnBrk="1" hangingPunct="1">
              <a:spcBef>
                <a:spcPct val="0"/>
              </a:spcBef>
              <a:buFontTx/>
              <a:buChar char="-"/>
            </a:pPr>
            <a:endParaRPr lang="fr-FR" altLang="fr-FR" smtClean="0"/>
          </a:p>
          <a:p>
            <a:pPr eaLnBrk="1" hangingPunct="1">
              <a:spcBef>
                <a:spcPct val="0"/>
              </a:spcBef>
            </a:pPr>
            <a:r>
              <a:rPr lang="fr-FR" altLang="fr-FR" b="1" smtClean="0">
                <a:solidFill>
                  <a:srgbClr val="FF0000"/>
                </a:solidFill>
              </a:rPr>
              <a:t>Une diapo à invernter : </a:t>
            </a:r>
          </a:p>
          <a:p>
            <a:pPr eaLnBrk="1" hangingPunct="1">
              <a:spcBef>
                <a:spcPct val="0"/>
              </a:spcBef>
              <a:buFontTx/>
              <a:buChar char="-"/>
            </a:pPr>
            <a:r>
              <a:rPr lang="fr-FR" altLang="fr-FR" b="1" smtClean="0">
                <a:solidFill>
                  <a:srgbClr val="FF0000"/>
                </a:solidFill>
              </a:rPr>
              <a:t>Proposer une diversité de programmation de cycle  dans le tableau synoptyque à partir de l’exemple de Zika, Formaliser une diversité de façon de faire</a:t>
            </a:r>
          </a:p>
          <a:p>
            <a:pPr eaLnBrk="1" hangingPunct="1">
              <a:spcBef>
                <a:spcPct val="0"/>
              </a:spcBef>
              <a:buFontTx/>
              <a:buChar char="-"/>
            </a:pPr>
            <a:r>
              <a:rPr lang="fr-FR" altLang="fr-FR" b="1" smtClean="0">
                <a:solidFill>
                  <a:srgbClr val="FF0000"/>
                </a:solidFill>
              </a:rPr>
              <a:t>- Renvoyer au choix du professeur concepteur et pilote</a:t>
            </a:r>
          </a:p>
        </p:txBody>
      </p:sp>
      <p:sp>
        <p:nvSpPr>
          <p:cNvPr id="2560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D37D91A-0933-44C2-91B3-9270A14FA384}" type="slidenum">
              <a:rPr lang="fr-FR" smtClean="0"/>
              <a:pPr fontAlgn="base">
                <a:spcBef>
                  <a:spcPct val="0"/>
                </a:spcBef>
                <a:spcAft>
                  <a:spcPct val="0"/>
                </a:spcAft>
                <a:defRPr/>
              </a:pPr>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spcBef>
                <a:spcPct val="0"/>
              </a:spcBef>
            </a:pPr>
            <a:r>
              <a:rPr lang="fr-FR" altLang="fr-FR" dirty="0" smtClean="0"/>
              <a:t>Questionner</a:t>
            </a:r>
            <a:r>
              <a:rPr lang="fr-FR" altLang="fr-FR" baseline="0" dirty="0" smtClean="0"/>
              <a:t> l’égalité : </a:t>
            </a:r>
          </a:p>
          <a:p>
            <a:pPr eaLnBrk="1" hangingPunct="1">
              <a:spcBef>
                <a:spcPct val="0"/>
              </a:spcBef>
            </a:pPr>
            <a:endParaRPr lang="fr-FR" altLang="fr-FR" baseline="0" dirty="0" smtClean="0"/>
          </a:p>
          <a:p>
            <a:pPr eaLnBrk="1" hangingPunct="1">
              <a:spcBef>
                <a:spcPct val="0"/>
              </a:spcBef>
            </a:pPr>
            <a:r>
              <a:rPr lang="fr-FR" altLang="fr-FR" baseline="0" dirty="0" smtClean="0"/>
              <a:t>De quelle égalité parle-t-on ? Egalité du résultat / égalité des capacités / égalité des droits / égalité de l’engagement</a:t>
            </a:r>
          </a:p>
          <a:p>
            <a:pPr eaLnBrk="1" hangingPunct="1">
              <a:spcBef>
                <a:spcPct val="0"/>
              </a:spcBef>
            </a:pPr>
            <a:r>
              <a:rPr lang="fr-FR" altLang="fr-FR" baseline="0" dirty="0" smtClean="0"/>
              <a:t>Pourquoi parler d’égalité ? refus des dominations / refus des préjugés / refus d’échelle de valeurs entre les sexes = Egalité des droits</a:t>
            </a:r>
          </a:p>
          <a:p>
            <a:pPr eaLnBrk="1" hangingPunct="1">
              <a:spcBef>
                <a:spcPct val="0"/>
              </a:spcBef>
            </a:pPr>
            <a:r>
              <a:rPr lang="fr-FR" altLang="fr-FR" baseline="0" dirty="0" smtClean="0"/>
              <a:t>Quelle raison au choix du référent retenu pour parler d’inégalité ? Pourquoi ce référent plutôt qu’un autre (production d’énergie/masse musculaire)</a:t>
            </a:r>
            <a:endParaRPr lang="fr-FR" altLang="fr-FR" dirty="0" smtClean="0"/>
          </a:p>
          <a:p>
            <a:endParaRPr lang="fr-FR" dirty="0"/>
          </a:p>
        </p:txBody>
      </p:sp>
      <p:sp>
        <p:nvSpPr>
          <p:cNvPr id="4" name="Espace réservé du numéro de diapositive 3"/>
          <p:cNvSpPr>
            <a:spLocks noGrp="1"/>
          </p:cNvSpPr>
          <p:nvPr>
            <p:ph type="sldNum" sz="quarter" idx="10"/>
          </p:nvPr>
        </p:nvSpPr>
        <p:spPr/>
        <p:txBody>
          <a:bodyPr/>
          <a:lstStyle/>
          <a:p>
            <a:fld id="{AAB67BD8-1912-4145-8ED8-1781FA8E815B}" type="slidenum">
              <a:rPr lang="fr-FR" smtClean="0"/>
              <a:t>8</a:t>
            </a:fld>
            <a:endParaRPr lang="fr-FR"/>
          </a:p>
        </p:txBody>
      </p:sp>
    </p:spTree>
    <p:extLst>
      <p:ext uri="{BB962C8B-B14F-4D97-AF65-F5344CB8AC3E}">
        <p14:creationId xmlns:p14="http://schemas.microsoft.com/office/powerpoint/2010/main" val="3754997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163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4938" indent="-301899">
              <a:spcBef>
                <a:spcPct val="30000"/>
              </a:spcBef>
              <a:defRPr sz="1300">
                <a:solidFill>
                  <a:schemeClr val="tx1"/>
                </a:solidFill>
                <a:latin typeface="Calibri" panose="020F0502020204030204" pitchFamily="34" charset="0"/>
              </a:defRPr>
            </a:lvl2pPr>
            <a:lvl3pPr marL="1207594" indent="-241519">
              <a:spcBef>
                <a:spcPct val="30000"/>
              </a:spcBef>
              <a:defRPr sz="1300">
                <a:solidFill>
                  <a:schemeClr val="tx1"/>
                </a:solidFill>
                <a:latin typeface="Calibri" panose="020F0502020204030204" pitchFamily="34" charset="0"/>
              </a:defRPr>
            </a:lvl3pPr>
            <a:lvl4pPr marL="1690633" indent="-241519">
              <a:spcBef>
                <a:spcPct val="30000"/>
              </a:spcBef>
              <a:defRPr sz="1300">
                <a:solidFill>
                  <a:schemeClr val="tx1"/>
                </a:solidFill>
                <a:latin typeface="Calibri" panose="020F0502020204030204" pitchFamily="34" charset="0"/>
              </a:defRPr>
            </a:lvl4pPr>
            <a:lvl5pPr marL="2173671" indent="-241519">
              <a:spcBef>
                <a:spcPct val="30000"/>
              </a:spcBef>
              <a:defRPr sz="1300">
                <a:solidFill>
                  <a:schemeClr val="tx1"/>
                </a:solidFill>
                <a:latin typeface="Calibri" panose="020F0502020204030204" pitchFamily="34" charset="0"/>
              </a:defRPr>
            </a:lvl5pPr>
            <a:lvl6pPr marL="2656709" indent="-241519" eaLnBrk="0" fontAlgn="base" hangingPunct="0">
              <a:spcBef>
                <a:spcPct val="30000"/>
              </a:spcBef>
              <a:spcAft>
                <a:spcPct val="0"/>
              </a:spcAft>
              <a:defRPr sz="1300">
                <a:solidFill>
                  <a:schemeClr val="tx1"/>
                </a:solidFill>
                <a:latin typeface="Calibri" panose="020F0502020204030204" pitchFamily="34" charset="0"/>
              </a:defRPr>
            </a:lvl6pPr>
            <a:lvl7pPr marL="3139747" indent="-241519" eaLnBrk="0" fontAlgn="base" hangingPunct="0">
              <a:spcBef>
                <a:spcPct val="30000"/>
              </a:spcBef>
              <a:spcAft>
                <a:spcPct val="0"/>
              </a:spcAft>
              <a:defRPr sz="1300">
                <a:solidFill>
                  <a:schemeClr val="tx1"/>
                </a:solidFill>
                <a:latin typeface="Calibri" panose="020F0502020204030204" pitchFamily="34" charset="0"/>
              </a:defRPr>
            </a:lvl7pPr>
            <a:lvl8pPr marL="3622786" indent="-241519" eaLnBrk="0" fontAlgn="base" hangingPunct="0">
              <a:spcBef>
                <a:spcPct val="30000"/>
              </a:spcBef>
              <a:spcAft>
                <a:spcPct val="0"/>
              </a:spcAft>
              <a:defRPr sz="1300">
                <a:solidFill>
                  <a:schemeClr val="tx1"/>
                </a:solidFill>
                <a:latin typeface="Calibri" panose="020F0502020204030204" pitchFamily="34" charset="0"/>
              </a:defRPr>
            </a:lvl8pPr>
            <a:lvl9pPr marL="4105824" indent="-241519"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7BF2AE15-7E38-4022-A766-156AFA7D159B}" type="slidenum">
              <a:rPr lang="fr-FR" altLang="fr-FR" smtClean="0"/>
              <a:pPr>
                <a:spcBef>
                  <a:spcPct val="0"/>
                </a:spcBef>
              </a:pPr>
              <a:t>9</a:t>
            </a:fld>
            <a:endParaRPr lang="fr-FR" altLang="fr-FR" smtClean="0"/>
          </a:p>
        </p:txBody>
      </p:sp>
    </p:spTree>
    <p:extLst>
      <p:ext uri="{BB962C8B-B14F-4D97-AF65-F5344CB8AC3E}">
        <p14:creationId xmlns:p14="http://schemas.microsoft.com/office/powerpoint/2010/main" val="168265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163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4938" indent="-301899">
              <a:spcBef>
                <a:spcPct val="30000"/>
              </a:spcBef>
              <a:defRPr sz="1300">
                <a:solidFill>
                  <a:schemeClr val="tx1"/>
                </a:solidFill>
                <a:latin typeface="Calibri" panose="020F0502020204030204" pitchFamily="34" charset="0"/>
              </a:defRPr>
            </a:lvl2pPr>
            <a:lvl3pPr marL="1207594" indent="-241519">
              <a:spcBef>
                <a:spcPct val="30000"/>
              </a:spcBef>
              <a:defRPr sz="1300">
                <a:solidFill>
                  <a:schemeClr val="tx1"/>
                </a:solidFill>
                <a:latin typeface="Calibri" panose="020F0502020204030204" pitchFamily="34" charset="0"/>
              </a:defRPr>
            </a:lvl3pPr>
            <a:lvl4pPr marL="1690633" indent="-241519">
              <a:spcBef>
                <a:spcPct val="30000"/>
              </a:spcBef>
              <a:defRPr sz="1300">
                <a:solidFill>
                  <a:schemeClr val="tx1"/>
                </a:solidFill>
                <a:latin typeface="Calibri" panose="020F0502020204030204" pitchFamily="34" charset="0"/>
              </a:defRPr>
            </a:lvl4pPr>
            <a:lvl5pPr marL="2173671" indent="-241519">
              <a:spcBef>
                <a:spcPct val="30000"/>
              </a:spcBef>
              <a:defRPr sz="1300">
                <a:solidFill>
                  <a:schemeClr val="tx1"/>
                </a:solidFill>
                <a:latin typeface="Calibri" panose="020F0502020204030204" pitchFamily="34" charset="0"/>
              </a:defRPr>
            </a:lvl5pPr>
            <a:lvl6pPr marL="2656709" indent="-241519" eaLnBrk="0" fontAlgn="base" hangingPunct="0">
              <a:spcBef>
                <a:spcPct val="30000"/>
              </a:spcBef>
              <a:spcAft>
                <a:spcPct val="0"/>
              </a:spcAft>
              <a:defRPr sz="1300">
                <a:solidFill>
                  <a:schemeClr val="tx1"/>
                </a:solidFill>
                <a:latin typeface="Calibri" panose="020F0502020204030204" pitchFamily="34" charset="0"/>
              </a:defRPr>
            </a:lvl6pPr>
            <a:lvl7pPr marL="3139747" indent="-241519" eaLnBrk="0" fontAlgn="base" hangingPunct="0">
              <a:spcBef>
                <a:spcPct val="30000"/>
              </a:spcBef>
              <a:spcAft>
                <a:spcPct val="0"/>
              </a:spcAft>
              <a:defRPr sz="1300">
                <a:solidFill>
                  <a:schemeClr val="tx1"/>
                </a:solidFill>
                <a:latin typeface="Calibri" panose="020F0502020204030204" pitchFamily="34" charset="0"/>
              </a:defRPr>
            </a:lvl7pPr>
            <a:lvl8pPr marL="3622786" indent="-241519" eaLnBrk="0" fontAlgn="base" hangingPunct="0">
              <a:spcBef>
                <a:spcPct val="30000"/>
              </a:spcBef>
              <a:spcAft>
                <a:spcPct val="0"/>
              </a:spcAft>
              <a:defRPr sz="1300">
                <a:solidFill>
                  <a:schemeClr val="tx1"/>
                </a:solidFill>
                <a:latin typeface="Calibri" panose="020F0502020204030204" pitchFamily="34" charset="0"/>
              </a:defRPr>
            </a:lvl8pPr>
            <a:lvl9pPr marL="4105824" indent="-241519"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7BF2AE15-7E38-4022-A766-156AFA7D159B}" type="slidenum">
              <a:rPr lang="fr-FR" altLang="fr-FR" smtClean="0"/>
              <a:pPr>
                <a:spcBef>
                  <a:spcPct val="0"/>
                </a:spcBef>
              </a:pPr>
              <a:t>10</a:t>
            </a:fld>
            <a:endParaRPr lang="fr-FR" altLang="fr-FR" smtClean="0"/>
          </a:p>
        </p:txBody>
      </p:sp>
    </p:spTree>
    <p:extLst>
      <p:ext uri="{BB962C8B-B14F-4D97-AF65-F5344CB8AC3E}">
        <p14:creationId xmlns:p14="http://schemas.microsoft.com/office/powerpoint/2010/main" val="168265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E8894A2-7881-4041-986B-F31CC96AB372}"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170839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E8894A2-7881-4041-986B-F31CC96AB372}"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321352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E8894A2-7881-4041-986B-F31CC96AB372}"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152849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E8894A2-7881-4041-986B-F31CC96AB372}"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2536589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E8894A2-7881-4041-986B-F31CC96AB372}" type="datetimeFigureOut">
              <a:rPr lang="fr-FR" smtClean="0"/>
              <a:t>16/06/2016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149355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E8894A2-7881-4041-986B-F31CC96AB372}" type="datetimeFigureOut">
              <a:rPr lang="fr-FR" smtClean="0"/>
              <a:t>16/06/2016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200627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E8894A2-7881-4041-986B-F31CC96AB372}" type="datetimeFigureOut">
              <a:rPr lang="fr-FR" smtClean="0"/>
              <a:t>16/06/2016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174067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E8894A2-7881-4041-986B-F31CC96AB372}" type="datetimeFigureOut">
              <a:rPr lang="fr-FR" smtClean="0"/>
              <a:t>16/06/2016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32848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E8894A2-7881-4041-986B-F31CC96AB372}" type="datetimeFigureOut">
              <a:rPr lang="fr-FR" smtClean="0"/>
              <a:t>16/06/2016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2476379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E8894A2-7881-4041-986B-F31CC96AB372}" type="datetimeFigureOut">
              <a:rPr lang="fr-FR" smtClean="0"/>
              <a:t>16/06/2016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2244094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E8894A2-7881-4041-986B-F31CC96AB372}" type="datetimeFigureOut">
              <a:rPr lang="fr-FR" smtClean="0"/>
              <a:t>16/06/2016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DBEA4F-2899-4C57-AB23-247E8C030A4C}" type="slidenum">
              <a:rPr lang="fr-FR" smtClean="0"/>
              <a:t>‹N°›</a:t>
            </a:fld>
            <a:endParaRPr lang="fr-FR"/>
          </a:p>
        </p:txBody>
      </p:sp>
    </p:spTree>
    <p:extLst>
      <p:ext uri="{BB962C8B-B14F-4D97-AF65-F5344CB8AC3E}">
        <p14:creationId xmlns:p14="http://schemas.microsoft.com/office/powerpoint/2010/main" val="243040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894A2-7881-4041-986B-F31CC96AB372}" type="datetimeFigureOut">
              <a:rPr lang="fr-FR" smtClean="0"/>
              <a:t>16/06/2016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BEA4F-2899-4C57-AB23-247E8C030A4C}" type="slidenum">
              <a:rPr lang="fr-FR" smtClean="0"/>
              <a:t>‹N°›</a:t>
            </a:fld>
            <a:endParaRPr lang="fr-FR"/>
          </a:p>
        </p:txBody>
      </p:sp>
    </p:spTree>
    <p:extLst>
      <p:ext uri="{BB962C8B-B14F-4D97-AF65-F5344CB8AC3E}">
        <p14:creationId xmlns:p14="http://schemas.microsoft.com/office/powerpoint/2010/main" val="3251491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file:///C:\Users\Johann\Desktop\animation%20p&#233;dagogique\Progressivit&#233;%20SVT%20Menu.pptx#-1,6,Pr&#233;sentation PowerPoin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file:///C:\Users\Johann\Desktop\animation%20p&#233;dagogique\Progressivit&#233;%20SVT%20Menu.pptx#-1,6,Pr&#233;sentation PowerPoi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hyperlink" Target="file:///C:\Users\Johann\Desktop\animation%20p&#233;dagogique\Progressivit&#233;%20SVT%20Menu.pptx#-1,6,Pr&#233;sentation PowerPoint" TargetMode="External"/><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hyperlink" Target="file:///C:\Users\Johann\Desktop\animation%20p&#233;dagogique\Progressivit&#233;%20SVT%20Menu.pptx#-1,6,Pr&#233;sentation PowerPoi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10" Type="http://schemas.openxmlformats.org/officeDocument/2006/relationships/image" Target="../media/image5.png"/><Relationship Id="rId4" Type="http://schemas.openxmlformats.org/officeDocument/2006/relationships/diagramData" Target="../diagrams/data4.xml"/><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file:///C:\Users\Johann\Desktop\animation%20p&#233;dagogique\Progressivit&#233;%20SVT%20Menu.pptx#-1,6,Pr&#233;sentation PowerPoin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L’objet d’étude</a:t>
            </a:r>
            <a:endParaRPr lang="fr-FR" dirty="0"/>
          </a:p>
        </p:txBody>
      </p:sp>
      <p:sp>
        <p:nvSpPr>
          <p:cNvPr id="3" name="Espace réservé du texte 2"/>
          <p:cNvSpPr>
            <a:spLocks noGrp="1"/>
          </p:cNvSpPr>
          <p:nvPr>
            <p:ph type="body" idx="1"/>
          </p:nvPr>
        </p:nvSpPr>
        <p:spPr/>
        <p:txBody>
          <a:bodyPr/>
          <a:lstStyle/>
          <a:p>
            <a:r>
              <a:rPr lang="fr-FR" dirty="0" smtClean="0"/>
              <a:t>Un enjeu à explorer pour apprendre</a:t>
            </a:r>
            <a:endParaRPr lang="fr-FR" dirty="0"/>
          </a:p>
        </p:txBody>
      </p:sp>
      <p:pic>
        <p:nvPicPr>
          <p:cNvPr id="4" name="Image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925998" y="940910"/>
            <a:ext cx="4897915" cy="4741433"/>
          </a:xfrm>
          <a:prstGeom prst="rect">
            <a:avLst/>
          </a:prstGeom>
        </p:spPr>
      </p:pic>
    </p:spTree>
    <p:extLst>
      <p:ext uri="{BB962C8B-B14F-4D97-AF65-F5344CB8AC3E}">
        <p14:creationId xmlns:p14="http://schemas.microsoft.com/office/powerpoint/2010/main" val="970442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Titre 1"/>
          <p:cNvSpPr txBox="1">
            <a:spLocks/>
          </p:cNvSpPr>
          <p:nvPr/>
        </p:nvSpPr>
        <p:spPr bwMode="auto">
          <a:xfrm>
            <a:off x="208755" y="503238"/>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Problématiser : explorer les situations-problèmes</a:t>
            </a:r>
          </a:p>
          <a:p>
            <a:pPr algn="r" eaLnBrk="1" hangingPunct="1">
              <a:lnSpc>
                <a:spcPct val="90000"/>
              </a:lnSpc>
              <a:spcBef>
                <a:spcPct val="0"/>
              </a:spcBef>
              <a:buClrTx/>
              <a:buSzTx/>
              <a:buFontTx/>
              <a:buNone/>
            </a:pPr>
            <a:r>
              <a:rPr lang="fr-FR" altLang="fr-FR" sz="4400" dirty="0">
                <a:solidFill>
                  <a:schemeClr val="tx1"/>
                </a:solidFill>
                <a:latin typeface="Calibri Light" panose="020F0302020204030204" pitchFamily="34" charset="0"/>
              </a:rPr>
              <a:t>d</a:t>
            </a:r>
            <a:r>
              <a:rPr lang="fr-FR" altLang="fr-FR" sz="4400" dirty="0" smtClean="0">
                <a:solidFill>
                  <a:schemeClr val="tx1"/>
                </a:solidFill>
                <a:latin typeface="Calibri Light" panose="020F0302020204030204" pitchFamily="34" charset="0"/>
              </a:rPr>
              <a:t>e nature scientifique</a:t>
            </a:r>
            <a:endParaRPr lang="fr-FR" altLang="fr-FR" sz="4400" dirty="0">
              <a:solidFill>
                <a:schemeClr val="tx1"/>
              </a:solidFill>
              <a:latin typeface="Calibri Light" panose="020F0302020204030204" pitchFamily="34" charset="0"/>
            </a:endParaRPr>
          </a:p>
        </p:txBody>
      </p:sp>
      <p:sp>
        <p:nvSpPr>
          <p:cNvPr id="9" name="Flèche à angle droit 8">
            <a:hlinkClick r:id="rId3" action="ppaction://hlinkpres?slideindex=6&amp;slidetitle=Présentation PowerPoint"/>
          </p:cNvPr>
          <p:cNvSpPr/>
          <p:nvPr/>
        </p:nvSpPr>
        <p:spPr>
          <a:xfrm>
            <a:off x="11879263" y="6516688"/>
            <a:ext cx="227012" cy="24606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Retour</a:t>
            </a:r>
          </a:p>
        </p:txBody>
      </p:sp>
      <p:sp>
        <p:nvSpPr>
          <p:cNvPr id="4" name="Flèche courbée vers la droite 3"/>
          <p:cNvSpPr/>
          <p:nvPr/>
        </p:nvSpPr>
        <p:spPr>
          <a:xfrm>
            <a:off x="440267" y="1849962"/>
            <a:ext cx="846667" cy="1991293"/>
          </a:xfrm>
          <a:prstGeom prst="curvedRightArrow">
            <a:avLst>
              <a:gd name="adj1" fmla="val 7256"/>
              <a:gd name="adj2" fmla="val 18164"/>
              <a:gd name="adj3" fmla="val 2789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10" name="Groupe 9"/>
          <p:cNvGrpSpPr/>
          <p:nvPr/>
        </p:nvGrpSpPr>
        <p:grpSpPr>
          <a:xfrm>
            <a:off x="0" y="2030001"/>
            <a:ext cx="12190940" cy="4713170"/>
            <a:chOff x="0" y="2030001"/>
            <a:chExt cx="12190940" cy="4713170"/>
          </a:xfrm>
        </p:grpSpPr>
        <p:sp>
          <p:nvSpPr>
            <p:cNvPr id="3" name="Ellipse 2"/>
            <p:cNvSpPr/>
            <p:nvPr/>
          </p:nvSpPr>
          <p:spPr>
            <a:xfrm>
              <a:off x="0" y="3785449"/>
              <a:ext cx="3776133" cy="1676402"/>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Comment est produite l’énergie permettant l’effort musculaire ? </a:t>
              </a:r>
              <a:endParaRPr lang="fr-FR" sz="2400" b="1" dirty="0">
                <a:solidFill>
                  <a:schemeClr val="tx1"/>
                </a:solidFill>
              </a:endParaRPr>
            </a:p>
          </p:txBody>
        </p:sp>
        <p:cxnSp>
          <p:nvCxnSpPr>
            <p:cNvPr id="8" name="Connecteur droit avec flèche 7"/>
            <p:cNvCxnSpPr>
              <a:stCxn id="3" idx="6"/>
            </p:cNvCxnSpPr>
            <p:nvPr/>
          </p:nvCxnSpPr>
          <p:spPr>
            <a:xfrm flipV="1">
              <a:off x="3776133" y="4618049"/>
              <a:ext cx="5113867" cy="5601"/>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8873066" y="3830635"/>
              <a:ext cx="3302000" cy="1631216"/>
            </a:xfrm>
            <a:prstGeom prst="rect">
              <a:avLst/>
            </a:prstGeom>
            <a:noFill/>
            <a:ln>
              <a:solidFill>
                <a:srgbClr val="0070C0"/>
              </a:solidFill>
            </a:ln>
          </p:spPr>
          <p:txBody>
            <a:bodyPr wrap="square" rtlCol="0">
              <a:spAutoFit/>
            </a:bodyPr>
            <a:lstStyle/>
            <a:p>
              <a:r>
                <a:rPr lang="fr-FR" sz="2000" b="1" dirty="0" smtClean="0"/>
                <a:t>Des possibles d’un 1</a:t>
              </a:r>
              <a:r>
                <a:rPr lang="fr-FR" sz="2000" b="1" baseline="30000" dirty="0" smtClean="0"/>
                <a:t>er</a:t>
              </a:r>
              <a:r>
                <a:rPr lang="fr-FR" sz="2000" b="1" dirty="0" smtClean="0"/>
                <a:t> niveau</a:t>
              </a:r>
            </a:p>
            <a:p>
              <a:pPr marL="342900" indent="-342900">
                <a:buFont typeface="Arial" panose="020B0604020202020204" pitchFamily="34" charset="0"/>
                <a:buChar char="•"/>
              </a:pPr>
              <a:r>
                <a:rPr lang="fr-FR" sz="2000" dirty="0" smtClean="0"/>
                <a:t>Les aliments consommés</a:t>
              </a:r>
            </a:p>
            <a:p>
              <a:pPr marL="342900" indent="-342900">
                <a:buFont typeface="Arial" panose="020B0604020202020204" pitchFamily="34" charset="0"/>
                <a:buChar char="•"/>
              </a:pPr>
              <a:r>
                <a:rPr lang="fr-FR" sz="2000" dirty="0" smtClean="0"/>
                <a:t>Le dioxygène consommé</a:t>
              </a:r>
            </a:p>
            <a:p>
              <a:pPr marL="342900" indent="-342900">
                <a:buFont typeface="Arial" panose="020B0604020202020204" pitchFamily="34" charset="0"/>
                <a:buChar char="•"/>
              </a:pPr>
              <a:r>
                <a:rPr lang="fr-FR" sz="2000" dirty="0" smtClean="0"/>
                <a:t>L’approvisionnement par la circulation sanguine</a:t>
              </a:r>
              <a:endParaRPr lang="fr-FR" sz="2000" dirty="0"/>
            </a:p>
          </p:txBody>
        </p:sp>
        <p:cxnSp>
          <p:nvCxnSpPr>
            <p:cNvPr id="15" name="Connecteur droit avec flèche 14"/>
            <p:cNvCxnSpPr>
              <a:stCxn id="3" idx="6"/>
            </p:cNvCxnSpPr>
            <p:nvPr/>
          </p:nvCxnSpPr>
          <p:spPr>
            <a:xfrm>
              <a:off x="3776133" y="4623650"/>
              <a:ext cx="728134" cy="1092201"/>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4504268" y="5419732"/>
              <a:ext cx="3742266" cy="1323439"/>
            </a:xfrm>
            <a:prstGeom prst="rect">
              <a:avLst/>
            </a:prstGeom>
            <a:noFill/>
            <a:ln>
              <a:solidFill>
                <a:srgbClr val="0070C0"/>
              </a:solidFill>
            </a:ln>
          </p:spPr>
          <p:txBody>
            <a:bodyPr wrap="square" rtlCol="0">
              <a:spAutoFit/>
            </a:bodyPr>
            <a:lstStyle/>
            <a:p>
              <a:pPr algn="ctr"/>
              <a:r>
                <a:rPr lang="fr-FR" sz="2000" b="1" dirty="0" smtClean="0"/>
                <a:t>Des données empiriques</a:t>
              </a:r>
            </a:p>
            <a:p>
              <a:pPr marL="342900" indent="-342900">
                <a:buFont typeface="Arial" panose="020B0604020202020204" pitchFamily="34" charset="0"/>
                <a:buChar char="•"/>
              </a:pPr>
              <a:r>
                <a:rPr lang="fr-FR" sz="2000" dirty="0" smtClean="0"/>
                <a:t>Les modifications physiologiques lors de l’effort</a:t>
              </a:r>
            </a:p>
            <a:p>
              <a:pPr marL="342900" indent="-342900">
                <a:buFont typeface="Arial" panose="020B0604020202020204" pitchFamily="34" charset="0"/>
                <a:buChar char="•"/>
              </a:pPr>
              <a:r>
                <a:rPr lang="fr-FR" sz="2000" dirty="0" smtClean="0"/>
                <a:t>Les connaissances de santé</a:t>
              </a:r>
              <a:endParaRPr lang="fr-FR" sz="2000" dirty="0"/>
            </a:p>
          </p:txBody>
        </p:sp>
        <p:cxnSp>
          <p:nvCxnSpPr>
            <p:cNvPr id="20" name="Connecteur droit avec flèche 19"/>
            <p:cNvCxnSpPr>
              <a:endCxn id="11" idx="1"/>
            </p:cNvCxnSpPr>
            <p:nvPr/>
          </p:nvCxnSpPr>
          <p:spPr>
            <a:xfrm flipV="1">
              <a:off x="8246533" y="4646243"/>
              <a:ext cx="626533" cy="121269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flipH="1" flipV="1">
              <a:off x="7653865" y="3661217"/>
              <a:ext cx="1278468" cy="98502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3471332" y="2030001"/>
              <a:ext cx="5926667" cy="1631216"/>
            </a:xfrm>
            <a:prstGeom prst="rect">
              <a:avLst/>
            </a:prstGeom>
            <a:noFill/>
            <a:ln>
              <a:solidFill>
                <a:srgbClr val="0070C0"/>
              </a:solidFill>
            </a:ln>
          </p:spPr>
          <p:txBody>
            <a:bodyPr wrap="square" rtlCol="0">
              <a:spAutoFit/>
            </a:bodyPr>
            <a:lstStyle/>
            <a:p>
              <a:pPr algn="ctr"/>
              <a:r>
                <a:rPr lang="fr-FR" sz="2000" b="1" dirty="0" smtClean="0"/>
                <a:t>Des données théoriques – Des conditions, nécessités</a:t>
              </a:r>
            </a:p>
            <a:p>
              <a:pPr marL="342900" indent="-342900">
                <a:buFont typeface="Arial" panose="020B0604020202020204" pitchFamily="34" charset="0"/>
                <a:buChar char="•"/>
              </a:pPr>
              <a:r>
                <a:rPr lang="fr-FR" sz="2000" dirty="0" smtClean="0"/>
                <a:t>La simplification des aliments</a:t>
              </a:r>
            </a:p>
            <a:p>
              <a:pPr marL="342900" indent="-342900">
                <a:buFont typeface="Arial" panose="020B0604020202020204" pitchFamily="34" charset="0"/>
                <a:buChar char="•"/>
              </a:pPr>
              <a:r>
                <a:rPr lang="fr-FR" sz="2000" dirty="0" smtClean="0"/>
                <a:t>La sortie des éléments simplifiés du TD vers le sang</a:t>
              </a:r>
            </a:p>
            <a:p>
              <a:pPr marL="342900" indent="-342900">
                <a:buFont typeface="Arial" panose="020B0604020202020204" pitchFamily="34" charset="0"/>
                <a:buChar char="•"/>
              </a:pPr>
              <a:r>
                <a:rPr lang="fr-FR" sz="2000" dirty="0" smtClean="0"/>
                <a:t>L’apport de dioxygène au sang</a:t>
              </a:r>
            </a:p>
            <a:p>
              <a:pPr marL="342900" indent="-342900">
                <a:buFont typeface="Arial" panose="020B0604020202020204" pitchFamily="34" charset="0"/>
                <a:buChar char="•"/>
              </a:pPr>
              <a:r>
                <a:rPr lang="fr-FR" sz="2000" dirty="0" smtClean="0"/>
                <a:t>Le transport efficace vers le muscle</a:t>
              </a:r>
              <a:endParaRPr lang="fr-FR" sz="2000" dirty="0"/>
            </a:p>
          </p:txBody>
        </p:sp>
        <p:cxnSp>
          <p:nvCxnSpPr>
            <p:cNvPr id="29" name="Connecteur droit avec flèche 28"/>
            <p:cNvCxnSpPr>
              <a:stCxn id="28" idx="3"/>
            </p:cNvCxnSpPr>
            <p:nvPr/>
          </p:nvCxnSpPr>
          <p:spPr>
            <a:xfrm>
              <a:off x="9397999" y="2845609"/>
              <a:ext cx="846667"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10160000" y="2332110"/>
              <a:ext cx="1946274" cy="1015663"/>
            </a:xfrm>
            <a:prstGeom prst="rect">
              <a:avLst/>
            </a:prstGeom>
            <a:noFill/>
            <a:ln>
              <a:solidFill>
                <a:srgbClr val="0070C0"/>
              </a:solidFill>
            </a:ln>
          </p:spPr>
          <p:txBody>
            <a:bodyPr wrap="square" rtlCol="0">
              <a:spAutoFit/>
            </a:bodyPr>
            <a:lstStyle/>
            <a:p>
              <a:pPr algn="ctr"/>
              <a:r>
                <a:rPr lang="fr-FR" sz="2000" b="1" dirty="0" smtClean="0"/>
                <a:t>Des possibles d’un 2</a:t>
              </a:r>
              <a:r>
                <a:rPr lang="fr-FR" sz="2000" b="1" baseline="30000" dirty="0" smtClean="0"/>
                <a:t>ème</a:t>
              </a:r>
              <a:r>
                <a:rPr lang="fr-FR" sz="2000" b="1" dirty="0" smtClean="0"/>
                <a:t> niveau à prouver</a:t>
              </a:r>
              <a:endParaRPr lang="fr-FR" sz="2000" b="1" dirty="0"/>
            </a:p>
          </p:txBody>
        </p:sp>
        <p:cxnSp>
          <p:nvCxnSpPr>
            <p:cNvPr id="17" name="Connecteur droit avec flèche 16"/>
            <p:cNvCxnSpPr/>
            <p:nvPr/>
          </p:nvCxnSpPr>
          <p:spPr>
            <a:xfrm flipV="1">
              <a:off x="8246533" y="6081451"/>
              <a:ext cx="1998133" cy="809"/>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10244666" y="5704534"/>
              <a:ext cx="1946274" cy="1015663"/>
            </a:xfrm>
            <a:prstGeom prst="rect">
              <a:avLst/>
            </a:prstGeom>
            <a:noFill/>
            <a:ln>
              <a:solidFill>
                <a:srgbClr val="0070C0"/>
              </a:solidFill>
            </a:ln>
          </p:spPr>
          <p:txBody>
            <a:bodyPr wrap="square" rtlCol="0">
              <a:spAutoFit/>
            </a:bodyPr>
            <a:lstStyle/>
            <a:p>
              <a:pPr algn="ctr"/>
              <a:r>
                <a:rPr lang="fr-FR" sz="2000" b="1" dirty="0" smtClean="0"/>
                <a:t>Des données empiriques  à prouver</a:t>
              </a:r>
              <a:endParaRPr lang="fr-FR" sz="2000" b="1" dirty="0"/>
            </a:p>
          </p:txBody>
        </p:sp>
      </p:grpSp>
      <p:sp>
        <p:nvSpPr>
          <p:cNvPr id="22" name="Ellipse 21"/>
          <p:cNvSpPr>
            <a:spLocks noChangeArrowheads="1"/>
          </p:cNvSpPr>
          <p:nvPr/>
        </p:nvSpPr>
        <p:spPr bwMode="auto">
          <a:xfrm>
            <a:off x="440267" y="1316090"/>
            <a:ext cx="2607732" cy="1427821"/>
          </a:xfrm>
          <a:prstGeom prst="ellipse">
            <a:avLst/>
          </a:prstGeom>
          <a:solidFill>
            <a:srgbClr val="C4BC96"/>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Enjeu culturel :  éthique, sportif, de santé…</a:t>
            </a:r>
            <a:endParaRPr kumimoji="0" lang="fr-FR" altLang="fr-FR"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39543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Titre 1"/>
          <p:cNvSpPr txBox="1">
            <a:spLocks/>
          </p:cNvSpPr>
          <p:nvPr/>
        </p:nvSpPr>
        <p:spPr bwMode="auto">
          <a:xfrm>
            <a:off x="0" y="192892"/>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000" dirty="0" smtClean="0">
                <a:solidFill>
                  <a:schemeClr val="tx1"/>
                </a:solidFill>
                <a:latin typeface="Calibri Light" panose="020F0302020204030204" pitchFamily="34" charset="0"/>
              </a:rPr>
              <a:t>Rechercher : prouver les données et les possibles </a:t>
            </a:r>
          </a:p>
          <a:p>
            <a:pPr algn="r" eaLnBrk="1" hangingPunct="1">
              <a:lnSpc>
                <a:spcPct val="90000"/>
              </a:lnSpc>
              <a:spcBef>
                <a:spcPct val="0"/>
              </a:spcBef>
              <a:buClrTx/>
              <a:buSzTx/>
              <a:buFontTx/>
              <a:buNone/>
            </a:pPr>
            <a:r>
              <a:rPr lang="fr-FR" altLang="fr-FR" sz="4000" u="sng" dirty="0" smtClean="0">
                <a:solidFill>
                  <a:schemeClr val="tx1"/>
                </a:solidFill>
                <a:latin typeface="Calibri Light" panose="020F0302020204030204" pitchFamily="34" charset="0"/>
              </a:rPr>
              <a:t>L’exemple</a:t>
            </a:r>
            <a:endParaRPr lang="fr-FR" altLang="fr-FR" sz="4000" u="sng" dirty="0">
              <a:solidFill>
                <a:schemeClr val="tx1"/>
              </a:solidFill>
              <a:latin typeface="Calibri Light" panose="020F0302020204030204" pitchFamily="34" charset="0"/>
            </a:endParaRPr>
          </a:p>
        </p:txBody>
      </p:sp>
      <p:sp>
        <p:nvSpPr>
          <p:cNvPr id="9" name="Flèche à angle droit 8">
            <a:hlinkClick r:id="rId3" action="ppaction://hlinkpres?slideindex=6&amp;slidetitle=Présentation PowerPoint"/>
          </p:cNvPr>
          <p:cNvSpPr/>
          <p:nvPr/>
        </p:nvSpPr>
        <p:spPr>
          <a:xfrm>
            <a:off x="11879263" y="6516688"/>
            <a:ext cx="227012" cy="24606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Retour</a:t>
            </a:r>
          </a:p>
        </p:txBody>
      </p:sp>
      <p:sp>
        <p:nvSpPr>
          <p:cNvPr id="22" name="Espace réservé du contenu 2"/>
          <p:cNvSpPr txBox="1">
            <a:spLocks/>
          </p:cNvSpPr>
          <p:nvPr/>
        </p:nvSpPr>
        <p:spPr>
          <a:xfrm>
            <a:off x="4678627" y="1393365"/>
            <a:ext cx="7314142" cy="2887793"/>
          </a:xfrm>
          <a:prstGeom prst="rect">
            <a:avLst/>
          </a:prstGeom>
          <a:solidFill>
            <a:schemeClr val="bg1"/>
          </a:solidFill>
          <a:ln>
            <a:solidFill>
              <a:srgbClr val="C00000"/>
            </a:solidFill>
          </a:ln>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2400" b="1" dirty="0"/>
              <a:t>Administrer la preuve </a:t>
            </a:r>
            <a:r>
              <a:rPr lang="fr-FR" sz="2400" b="1" dirty="0" smtClean="0"/>
              <a:t>sur les possibles</a:t>
            </a:r>
            <a:endParaRPr lang="fr-FR" sz="2400" b="1" dirty="0"/>
          </a:p>
          <a:p>
            <a:pPr lvl="1"/>
            <a:r>
              <a:rPr lang="fr-FR" sz="2000" dirty="0"/>
              <a:t>Expérimenter l’action de sucs digestifs sur les aliments</a:t>
            </a:r>
          </a:p>
          <a:p>
            <a:pPr lvl="1"/>
            <a:r>
              <a:rPr lang="fr-FR" sz="2000" dirty="0"/>
              <a:t>Se documenter sur des expériences historiques</a:t>
            </a:r>
          </a:p>
          <a:p>
            <a:pPr lvl="1"/>
            <a:r>
              <a:rPr lang="fr-FR" sz="2000" dirty="0"/>
              <a:t>Suivre l’évolution du contenu du TD</a:t>
            </a:r>
          </a:p>
          <a:p>
            <a:pPr lvl="1"/>
            <a:r>
              <a:rPr lang="fr-FR" sz="2000" dirty="0"/>
              <a:t>Observer  le lien nécessaire TD/système sanguin</a:t>
            </a:r>
          </a:p>
          <a:p>
            <a:pPr lvl="1"/>
            <a:r>
              <a:rPr lang="fr-FR" sz="2000" dirty="0"/>
              <a:t>Observer le lien nécessaire poumon / système sanguin</a:t>
            </a:r>
          </a:p>
          <a:p>
            <a:pPr lvl="1"/>
            <a:r>
              <a:rPr lang="fr-FR" sz="2000" dirty="0"/>
              <a:t>Observer le système </a:t>
            </a:r>
            <a:r>
              <a:rPr lang="fr-FR" sz="2000" dirty="0" smtClean="0"/>
              <a:t>sanguin, son organisation, lien au cœur</a:t>
            </a:r>
            <a:endParaRPr lang="fr-FR" sz="2000" dirty="0"/>
          </a:p>
          <a:p>
            <a:pPr lvl="1"/>
            <a:r>
              <a:rPr lang="fr-FR" sz="2000" dirty="0"/>
              <a:t>Modéliser son organisation en vue de l’efficacité des </a:t>
            </a:r>
            <a:r>
              <a:rPr lang="fr-FR" sz="2000" dirty="0" smtClean="0"/>
              <a:t>apports</a:t>
            </a:r>
          </a:p>
          <a:p>
            <a:pPr lvl="1"/>
            <a:endParaRPr lang="fr-FR" sz="2000" dirty="0" smtClean="0"/>
          </a:p>
          <a:p>
            <a:pPr lvl="1"/>
            <a:endParaRPr lang="fr-FR" sz="2000" dirty="0" smtClean="0"/>
          </a:p>
          <a:p>
            <a:pPr lvl="1"/>
            <a:endParaRPr lang="fr-FR" sz="2000" dirty="0" smtClean="0"/>
          </a:p>
        </p:txBody>
      </p:sp>
      <p:sp>
        <p:nvSpPr>
          <p:cNvPr id="58" name="Espace réservé du contenu 2"/>
          <p:cNvSpPr txBox="1">
            <a:spLocks/>
          </p:cNvSpPr>
          <p:nvPr/>
        </p:nvSpPr>
        <p:spPr>
          <a:xfrm>
            <a:off x="4678627" y="4820342"/>
            <a:ext cx="7200636" cy="1872938"/>
          </a:xfrm>
          <a:prstGeom prst="rect">
            <a:avLst/>
          </a:prstGeom>
          <a:ln>
            <a:solidFill>
              <a:srgbClr val="C00000"/>
            </a:solidFill>
          </a:ln>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2400" b="1" dirty="0" smtClean="0"/>
              <a:t>Administrer la preuve sur les données </a:t>
            </a:r>
          </a:p>
          <a:p>
            <a:pPr lvl="1"/>
            <a:r>
              <a:rPr lang="fr-FR" sz="2000" dirty="0" smtClean="0"/>
              <a:t>Mesurer le taux de dioxygène absorbé avec et sans effort</a:t>
            </a:r>
          </a:p>
          <a:p>
            <a:pPr lvl="1"/>
            <a:r>
              <a:rPr lang="fr-FR" sz="2000" dirty="0" smtClean="0"/>
              <a:t>Mesurer le rythme cardiaque avec et sans effort et le relier (modèle, information) à la vitesse du sang</a:t>
            </a:r>
          </a:p>
          <a:p>
            <a:pPr lvl="1"/>
            <a:r>
              <a:rPr lang="fr-FR" sz="2000" dirty="0" smtClean="0"/>
              <a:t>Se documenter sur le lien nutrition/énergie</a:t>
            </a:r>
          </a:p>
          <a:p>
            <a:pPr lvl="1"/>
            <a:endParaRPr lang="fr-FR" sz="2000" dirty="0" smtClean="0"/>
          </a:p>
          <a:p>
            <a:pPr lvl="1"/>
            <a:endParaRPr lang="fr-FR" sz="2000" dirty="0" smtClean="0"/>
          </a:p>
          <a:p>
            <a:pPr lvl="1"/>
            <a:endParaRPr lang="fr-FR" sz="2000" dirty="0" smtClean="0"/>
          </a:p>
          <a:p>
            <a:pPr lvl="1"/>
            <a:endParaRPr lang="fr-FR" sz="2000" dirty="0" smtClean="0"/>
          </a:p>
        </p:txBody>
      </p:sp>
      <p:sp>
        <p:nvSpPr>
          <p:cNvPr id="60" name="ZoneTexte 59"/>
          <p:cNvSpPr txBox="1"/>
          <p:nvPr/>
        </p:nvSpPr>
        <p:spPr>
          <a:xfrm>
            <a:off x="0" y="1161376"/>
            <a:ext cx="4440440" cy="5632311"/>
          </a:xfrm>
          <a:prstGeom prst="rect">
            <a:avLst/>
          </a:prstGeom>
          <a:solidFill>
            <a:schemeClr val="bg1">
              <a:lumMod val="85000"/>
            </a:schemeClr>
          </a:solidFill>
        </p:spPr>
        <p:txBody>
          <a:bodyPr wrap="square" rtlCol="0">
            <a:spAutoFit/>
          </a:bodyPr>
          <a:lstStyle/>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a:p>
          <a:p>
            <a:endParaRPr lang="fr-FR" dirty="0" smtClean="0"/>
          </a:p>
        </p:txBody>
      </p:sp>
      <p:grpSp>
        <p:nvGrpSpPr>
          <p:cNvPr id="71" name="Groupe 70"/>
          <p:cNvGrpSpPr/>
          <p:nvPr/>
        </p:nvGrpSpPr>
        <p:grpSpPr>
          <a:xfrm>
            <a:off x="0" y="1234170"/>
            <a:ext cx="4114798" cy="5528581"/>
            <a:chOff x="0" y="1234170"/>
            <a:chExt cx="4114798" cy="5528581"/>
          </a:xfrm>
        </p:grpSpPr>
        <p:grpSp>
          <p:nvGrpSpPr>
            <p:cNvPr id="72" name="Groupe 71"/>
            <p:cNvGrpSpPr/>
            <p:nvPr/>
          </p:nvGrpSpPr>
          <p:grpSpPr>
            <a:xfrm>
              <a:off x="0" y="1234170"/>
              <a:ext cx="4114798" cy="5528581"/>
              <a:chOff x="0" y="1234170"/>
              <a:chExt cx="4114798" cy="5528581"/>
            </a:xfrm>
          </p:grpSpPr>
          <p:grpSp>
            <p:nvGrpSpPr>
              <p:cNvPr id="74" name="Groupe 73"/>
              <p:cNvGrpSpPr/>
              <p:nvPr/>
            </p:nvGrpSpPr>
            <p:grpSpPr>
              <a:xfrm>
                <a:off x="0" y="1234170"/>
                <a:ext cx="4114798" cy="5528581"/>
                <a:chOff x="0" y="2030002"/>
                <a:chExt cx="9769308" cy="4199083"/>
              </a:xfrm>
            </p:grpSpPr>
            <p:sp>
              <p:nvSpPr>
                <p:cNvPr id="76" name="Ellipse 75"/>
                <p:cNvSpPr/>
                <p:nvPr/>
              </p:nvSpPr>
              <p:spPr>
                <a:xfrm>
                  <a:off x="0" y="3714217"/>
                  <a:ext cx="4091421" cy="1676402"/>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Comment est produite l’énergie permettant l’effort musculaire? </a:t>
                  </a:r>
                  <a:endParaRPr lang="fr-FR" sz="1600" b="1" dirty="0">
                    <a:solidFill>
                      <a:schemeClr val="tx1"/>
                    </a:solidFill>
                  </a:endParaRPr>
                </a:p>
              </p:txBody>
            </p:sp>
            <p:sp>
              <p:nvSpPr>
                <p:cNvPr id="78" name="ZoneTexte 77"/>
                <p:cNvSpPr txBox="1"/>
                <p:nvPr/>
              </p:nvSpPr>
              <p:spPr>
                <a:xfrm>
                  <a:off x="4508910" y="4849881"/>
                  <a:ext cx="5257796" cy="1379204"/>
                </a:xfrm>
                <a:prstGeom prst="rect">
                  <a:avLst/>
                </a:prstGeom>
                <a:noFill/>
                <a:ln>
                  <a:solidFill>
                    <a:srgbClr val="0070C0"/>
                  </a:solidFill>
                </a:ln>
              </p:spPr>
              <p:txBody>
                <a:bodyPr wrap="square" rtlCol="0">
                  <a:spAutoFit/>
                </a:bodyPr>
                <a:lstStyle/>
                <a:p>
                  <a:pPr algn="ctr"/>
                  <a:r>
                    <a:rPr lang="fr-FR" sz="1600" b="1" dirty="0" smtClean="0"/>
                    <a:t>Des données empiriques</a:t>
                  </a:r>
                </a:p>
                <a:p>
                  <a:pPr marL="342900" indent="-342900">
                    <a:buFont typeface="Arial" panose="020B0604020202020204" pitchFamily="34" charset="0"/>
                    <a:buChar char="•"/>
                  </a:pPr>
                  <a:r>
                    <a:rPr lang="fr-FR" sz="1600" dirty="0" smtClean="0"/>
                    <a:t>Les modifications physiologiques lors de l’effort</a:t>
                  </a:r>
                </a:p>
                <a:p>
                  <a:pPr marL="342900" indent="-342900">
                    <a:buFont typeface="Arial" panose="020B0604020202020204" pitchFamily="34" charset="0"/>
                    <a:buChar char="•"/>
                  </a:pPr>
                  <a:r>
                    <a:rPr lang="fr-FR" sz="1600" dirty="0" smtClean="0"/>
                    <a:t>Les connaissances de santé</a:t>
                  </a:r>
                  <a:endParaRPr lang="fr-FR" sz="1600" dirty="0"/>
                </a:p>
              </p:txBody>
            </p:sp>
            <p:sp>
              <p:nvSpPr>
                <p:cNvPr id="79" name="ZoneTexte 78"/>
                <p:cNvSpPr txBox="1"/>
                <p:nvPr/>
              </p:nvSpPr>
              <p:spPr>
                <a:xfrm>
                  <a:off x="4508910" y="2030002"/>
                  <a:ext cx="5260398" cy="2314257"/>
                </a:xfrm>
                <a:prstGeom prst="rect">
                  <a:avLst/>
                </a:prstGeom>
                <a:noFill/>
                <a:ln>
                  <a:solidFill>
                    <a:srgbClr val="0070C0"/>
                  </a:solidFill>
                </a:ln>
              </p:spPr>
              <p:txBody>
                <a:bodyPr wrap="square" rtlCol="0">
                  <a:spAutoFit/>
                </a:bodyPr>
                <a:lstStyle/>
                <a:p>
                  <a:pPr algn="ctr"/>
                  <a:r>
                    <a:rPr lang="fr-FR" sz="1600" b="1" dirty="0" smtClean="0"/>
                    <a:t>Des données théoriques – Des conditions, nécessités</a:t>
                  </a:r>
                </a:p>
                <a:p>
                  <a:pPr marL="342900" indent="-342900">
                    <a:buFont typeface="Arial" panose="020B0604020202020204" pitchFamily="34" charset="0"/>
                    <a:buChar char="•"/>
                  </a:pPr>
                  <a:r>
                    <a:rPr lang="fr-FR" sz="1600" dirty="0" smtClean="0"/>
                    <a:t>La simplification des aliments</a:t>
                  </a:r>
                </a:p>
                <a:p>
                  <a:pPr marL="342900" indent="-342900">
                    <a:buFont typeface="Arial" panose="020B0604020202020204" pitchFamily="34" charset="0"/>
                    <a:buChar char="•"/>
                  </a:pPr>
                  <a:r>
                    <a:rPr lang="fr-FR" sz="1600" dirty="0" smtClean="0"/>
                    <a:t>La sortie des éléments simplifiés du TD vers le sang</a:t>
                  </a:r>
                </a:p>
                <a:p>
                  <a:pPr marL="342900" indent="-342900">
                    <a:buFont typeface="Arial" panose="020B0604020202020204" pitchFamily="34" charset="0"/>
                    <a:buChar char="•"/>
                  </a:pPr>
                  <a:r>
                    <a:rPr lang="fr-FR" sz="1600" dirty="0" smtClean="0"/>
                    <a:t>L’apport de dioxygène au sang</a:t>
                  </a:r>
                </a:p>
                <a:p>
                  <a:pPr marL="342900" indent="-342900">
                    <a:buFont typeface="Arial" panose="020B0604020202020204" pitchFamily="34" charset="0"/>
                    <a:buChar char="•"/>
                  </a:pPr>
                  <a:r>
                    <a:rPr lang="fr-FR" sz="1600" dirty="0" smtClean="0"/>
                    <a:t>Le transport efficace vers le muscle</a:t>
                  </a:r>
                  <a:endParaRPr lang="fr-FR" sz="1600" dirty="0"/>
                </a:p>
              </p:txBody>
            </p:sp>
          </p:grpSp>
          <p:cxnSp>
            <p:nvCxnSpPr>
              <p:cNvPr id="75" name="Connecteur droit avec flèche 74"/>
              <p:cNvCxnSpPr>
                <a:endCxn id="79" idx="1"/>
              </p:cNvCxnSpPr>
              <p:nvPr/>
            </p:nvCxnSpPr>
            <p:spPr>
              <a:xfrm flipV="1">
                <a:off x="734075" y="2757664"/>
                <a:ext cx="1165062" cy="753399"/>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grpSp>
        <p:cxnSp>
          <p:nvCxnSpPr>
            <p:cNvPr id="73" name="Connecteur droit avec flèche 72"/>
            <p:cNvCxnSpPr>
              <a:stCxn id="76" idx="4"/>
              <a:endCxn id="78" idx="1"/>
            </p:cNvCxnSpPr>
            <p:nvPr/>
          </p:nvCxnSpPr>
          <p:spPr>
            <a:xfrm>
              <a:off x="861646" y="5658813"/>
              <a:ext cx="1037491" cy="19599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grpSp>
      <p:cxnSp>
        <p:nvCxnSpPr>
          <p:cNvPr id="80" name="Connecteur droit avec flèche 79"/>
          <p:cNvCxnSpPr>
            <a:stCxn id="79" idx="3"/>
          </p:cNvCxnSpPr>
          <p:nvPr/>
        </p:nvCxnSpPr>
        <p:spPr>
          <a:xfrm>
            <a:off x="4114798" y="2757664"/>
            <a:ext cx="563829" cy="0"/>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p:nvPr/>
        </p:nvCxnSpPr>
        <p:spPr>
          <a:xfrm>
            <a:off x="4158525" y="5854810"/>
            <a:ext cx="563829" cy="0"/>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 name="ZoneTexte 1"/>
          <p:cNvSpPr txBox="1"/>
          <p:nvPr/>
        </p:nvSpPr>
        <p:spPr>
          <a:xfrm>
            <a:off x="4027380" y="1037483"/>
            <a:ext cx="646331" cy="4621330"/>
          </a:xfrm>
          <a:prstGeom prst="rect">
            <a:avLst/>
          </a:prstGeom>
          <a:noFill/>
        </p:spPr>
        <p:txBody>
          <a:bodyPr vert="vert270" wrap="square" rtlCol="0">
            <a:spAutoFit/>
          </a:bodyPr>
          <a:lstStyle/>
          <a:p>
            <a:r>
              <a:rPr lang="fr-FR" sz="3000" dirty="0" smtClean="0">
                <a:solidFill>
                  <a:schemeClr val="accent2">
                    <a:lumMod val="75000"/>
                  </a:schemeClr>
                </a:solidFill>
              </a:rPr>
              <a:t>Débat de preuve</a:t>
            </a:r>
          </a:p>
        </p:txBody>
      </p:sp>
    </p:spTree>
    <p:extLst>
      <p:ext uri="{BB962C8B-B14F-4D97-AF65-F5344CB8AC3E}">
        <p14:creationId xmlns:p14="http://schemas.microsoft.com/office/powerpoint/2010/main" val="1344007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bwMode="auto">
          <a:xfrm>
            <a:off x="208755" y="225954"/>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Et en situation d’accompagnement personnalisé ?</a:t>
            </a:r>
            <a:endParaRPr lang="fr-FR" altLang="fr-FR" sz="4400" dirty="0">
              <a:solidFill>
                <a:schemeClr val="tx1"/>
              </a:solidFill>
              <a:latin typeface="Calibri Light" panose="020F0302020204030204" pitchFamily="34" charset="0"/>
            </a:endParaRPr>
          </a:p>
        </p:txBody>
      </p:sp>
      <p:sp>
        <p:nvSpPr>
          <p:cNvPr id="6" name="Espace réservé du contenu 2"/>
          <p:cNvSpPr txBox="1">
            <a:spLocks/>
          </p:cNvSpPr>
          <p:nvPr/>
        </p:nvSpPr>
        <p:spPr>
          <a:xfrm>
            <a:off x="208755" y="1561444"/>
            <a:ext cx="3296446" cy="4486530"/>
          </a:xfrm>
          <a:prstGeom prst="rect">
            <a:avLst/>
          </a:prstGeo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dirty="0" smtClean="0">
                <a:solidFill>
                  <a:schemeClr val="accent2">
                    <a:lumMod val="75000"/>
                  </a:schemeClr>
                </a:solidFill>
              </a:rPr>
              <a:t>Prendre en compte la compétence retenue comme devant être prioritairement travaillée sur une séquence</a:t>
            </a:r>
          </a:p>
          <a:p>
            <a:r>
              <a:rPr lang="fr-FR" dirty="0" smtClean="0">
                <a:solidFill>
                  <a:schemeClr val="accent2">
                    <a:lumMod val="75000"/>
                  </a:schemeClr>
                </a:solidFill>
              </a:rPr>
              <a:t>Créer à chaque séance des modalités pédagogiques favorables à son appropriation progressive </a:t>
            </a:r>
            <a:endParaRPr lang="fr-FR" dirty="0">
              <a:solidFill>
                <a:schemeClr val="accent2">
                  <a:lumMod val="75000"/>
                </a:schemeClr>
              </a:solidFill>
            </a:endParaRPr>
          </a:p>
        </p:txBody>
      </p:sp>
      <p:sp>
        <p:nvSpPr>
          <p:cNvPr id="7" name="Espace réservé du contenu 2"/>
          <p:cNvSpPr txBox="1">
            <a:spLocks/>
          </p:cNvSpPr>
          <p:nvPr/>
        </p:nvSpPr>
        <p:spPr>
          <a:xfrm>
            <a:off x="3860800" y="1056217"/>
            <a:ext cx="8131969" cy="5496984"/>
          </a:xfrm>
          <a:prstGeom prst="rect">
            <a:avLst/>
          </a:prstGeom>
          <a:solidFill>
            <a:schemeClr val="bg1"/>
          </a:solidFill>
          <a:ln>
            <a:solidFill>
              <a:srgbClr val="C00000"/>
            </a:solidFill>
          </a:ln>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2400" dirty="0" smtClean="0"/>
              <a:t>Des compétences à travailler prioritairement sur le niveau</a:t>
            </a:r>
          </a:p>
          <a:p>
            <a:pPr lvl="1"/>
            <a:r>
              <a:rPr lang="fr-FR" sz="2000" u="sng" dirty="0" smtClean="0"/>
              <a:t>Un exemple </a:t>
            </a:r>
            <a:r>
              <a:rPr lang="fr-FR" sz="2000" dirty="0" smtClean="0"/>
              <a:t>: Pratiquer des démarches scientifiques</a:t>
            </a:r>
          </a:p>
          <a:p>
            <a:r>
              <a:rPr lang="fr-FR" sz="2400" dirty="0"/>
              <a:t>S</a:t>
            </a:r>
            <a:r>
              <a:rPr lang="fr-FR" sz="2400" dirty="0" smtClean="0"/>
              <a:t>équence support envisageable</a:t>
            </a:r>
            <a:endParaRPr lang="fr-FR" sz="2400" dirty="0"/>
          </a:p>
          <a:p>
            <a:pPr lvl="1"/>
            <a:r>
              <a:rPr lang="fr-FR" sz="2000" dirty="0" smtClean="0"/>
              <a:t>Comment la circulation sanguine permet-elle l’apport efficace de dioxygène et de nutriments aux muscles en activité ?</a:t>
            </a:r>
            <a:endParaRPr lang="fr-FR" sz="2000" dirty="0"/>
          </a:p>
          <a:p>
            <a:pPr lvl="2"/>
            <a:r>
              <a:rPr lang="fr-FR" sz="1600" dirty="0" smtClean="0"/>
              <a:t>Etablir les possibles </a:t>
            </a:r>
          </a:p>
          <a:p>
            <a:pPr lvl="3"/>
            <a:r>
              <a:rPr lang="fr-FR" sz="1400" dirty="0" smtClean="0"/>
              <a:t>Le cœur accélère la vitesse du  sang</a:t>
            </a:r>
          </a:p>
          <a:p>
            <a:pPr lvl="3"/>
            <a:r>
              <a:rPr lang="fr-FR" sz="1400" dirty="0" smtClean="0"/>
              <a:t>Les vaisseaux forment une boucle de circulation « charger / décharger »</a:t>
            </a:r>
          </a:p>
          <a:p>
            <a:pPr lvl="2"/>
            <a:r>
              <a:rPr lang="fr-FR" sz="1600" dirty="0" smtClean="0"/>
              <a:t>Administrer des preuves</a:t>
            </a:r>
          </a:p>
          <a:p>
            <a:pPr lvl="3"/>
            <a:r>
              <a:rPr lang="fr-FR" sz="1400" dirty="0" smtClean="0"/>
              <a:t>Observer (dissection, vidéo sang marqué </a:t>
            </a:r>
          </a:p>
          <a:p>
            <a:pPr lvl="3"/>
            <a:r>
              <a:rPr lang="fr-FR" sz="1400" dirty="0" smtClean="0"/>
              <a:t>Expérimenter (circulation sang dans le cœur)</a:t>
            </a:r>
          </a:p>
          <a:p>
            <a:pPr lvl="3"/>
            <a:r>
              <a:rPr lang="fr-FR" sz="1400" dirty="0" smtClean="0"/>
              <a:t>Modéliser (connexions vaisseaux cœur/muscle)</a:t>
            </a:r>
          </a:p>
          <a:p>
            <a:r>
              <a:rPr lang="fr-FR" sz="2400" dirty="0" smtClean="0"/>
              <a:t>Modalités d’une pédagogie explicite</a:t>
            </a:r>
          </a:p>
          <a:p>
            <a:pPr lvl="1"/>
            <a:r>
              <a:rPr lang="fr-FR" sz="2000" dirty="0" smtClean="0"/>
              <a:t>Travail groupe-collectif : production/confrontation – novice/expert </a:t>
            </a:r>
          </a:p>
          <a:p>
            <a:pPr lvl="2"/>
            <a:r>
              <a:rPr lang="fr-FR" sz="1600" dirty="0" smtClean="0"/>
              <a:t>Débattre des raisons, des preuves, </a:t>
            </a:r>
          </a:p>
          <a:p>
            <a:pPr lvl="2"/>
            <a:r>
              <a:rPr lang="fr-FR" sz="1600" dirty="0" smtClean="0"/>
              <a:t>Analyser les procédures : leur réalisation, leur réussite et se situer (évaluation)</a:t>
            </a:r>
          </a:p>
          <a:p>
            <a:pPr lvl="2"/>
            <a:r>
              <a:rPr lang="fr-FR" sz="1600" dirty="0" smtClean="0"/>
              <a:t>Identifier les repères des démarches : leurs invariants, leurs spécificités</a:t>
            </a:r>
          </a:p>
          <a:p>
            <a:pPr lvl="1"/>
            <a:endParaRPr lang="fr-FR" sz="2000" dirty="0" smtClean="0"/>
          </a:p>
          <a:p>
            <a:pPr lvl="1"/>
            <a:endParaRPr lang="fr-FR" sz="2000" dirty="0" smtClean="0"/>
          </a:p>
        </p:txBody>
      </p:sp>
    </p:spTree>
    <p:extLst>
      <p:ext uri="{BB962C8B-B14F-4D97-AF65-F5344CB8AC3E}">
        <p14:creationId xmlns:p14="http://schemas.microsoft.com/office/powerpoint/2010/main" val="3585024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2470265566"/>
              </p:ext>
            </p:extLst>
          </p:nvPr>
        </p:nvGraphicFramePr>
        <p:xfrm>
          <a:off x="1168401" y="1056216"/>
          <a:ext cx="10701866" cy="5801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a:spLocks noChangeArrowheads="1"/>
          </p:cNvSpPr>
          <p:nvPr/>
        </p:nvSpPr>
        <p:spPr bwMode="auto">
          <a:xfrm>
            <a:off x="0" y="50768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5" name="Titre 1"/>
          <p:cNvSpPr txBox="1">
            <a:spLocks/>
          </p:cNvSpPr>
          <p:nvPr/>
        </p:nvSpPr>
        <p:spPr bwMode="auto">
          <a:xfrm>
            <a:off x="208755" y="225954"/>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Des repères et quelques compétences à travailler*</a:t>
            </a:r>
            <a:endParaRPr lang="fr-FR" altLang="fr-FR" sz="4400" dirty="0">
              <a:solidFill>
                <a:schemeClr val="tx1"/>
              </a:solidFill>
              <a:latin typeface="Calibri Light" panose="020F0302020204030204" pitchFamily="34" charset="0"/>
            </a:endParaRPr>
          </a:p>
        </p:txBody>
      </p:sp>
      <p:sp>
        <p:nvSpPr>
          <p:cNvPr id="2" name="ZoneTexte 1"/>
          <p:cNvSpPr txBox="1"/>
          <p:nvPr/>
        </p:nvSpPr>
        <p:spPr>
          <a:xfrm>
            <a:off x="10193866" y="6350000"/>
            <a:ext cx="1693333" cy="369332"/>
          </a:xfrm>
          <a:prstGeom prst="rect">
            <a:avLst/>
          </a:prstGeom>
          <a:noFill/>
        </p:spPr>
        <p:txBody>
          <a:bodyPr wrap="square" rtlCol="0">
            <a:spAutoFit/>
          </a:bodyPr>
          <a:lstStyle/>
          <a:p>
            <a:r>
              <a:rPr lang="fr-FR" dirty="0" smtClean="0"/>
              <a:t>* Non exhaustif</a:t>
            </a:r>
            <a:endParaRPr lang="fr-FR" dirty="0"/>
          </a:p>
        </p:txBody>
      </p:sp>
    </p:spTree>
    <p:extLst>
      <p:ext uri="{BB962C8B-B14F-4D97-AF65-F5344CB8AC3E}">
        <p14:creationId xmlns:p14="http://schemas.microsoft.com/office/powerpoint/2010/main" val="3457506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50768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5" name="Titre 1"/>
          <p:cNvSpPr txBox="1">
            <a:spLocks/>
          </p:cNvSpPr>
          <p:nvPr/>
        </p:nvSpPr>
        <p:spPr bwMode="auto">
          <a:xfrm>
            <a:off x="208756" y="344488"/>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Les traces écrites des apprentissages</a:t>
            </a:r>
            <a:endParaRPr lang="fr-FR" altLang="fr-FR" sz="4400" dirty="0">
              <a:solidFill>
                <a:schemeClr val="tx1"/>
              </a:solidFill>
              <a:latin typeface="Calibri Light" panose="020F0302020204030204" pitchFamily="34" charset="0"/>
            </a:endParaRPr>
          </a:p>
        </p:txBody>
      </p:sp>
      <p:sp>
        <p:nvSpPr>
          <p:cNvPr id="6" name="Espace réservé du contenu 2"/>
          <p:cNvSpPr txBox="1">
            <a:spLocks/>
          </p:cNvSpPr>
          <p:nvPr/>
        </p:nvSpPr>
        <p:spPr>
          <a:xfrm>
            <a:off x="346841" y="1647972"/>
            <a:ext cx="5749159" cy="473706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2400" dirty="0" smtClean="0"/>
              <a:t>Le cahier de l’élève</a:t>
            </a:r>
          </a:p>
          <a:p>
            <a:pPr lvl="3">
              <a:buFont typeface="Wingdings" panose="05000000000000000000" pitchFamily="2" charset="2"/>
              <a:buChar char="Ø"/>
            </a:pPr>
            <a:r>
              <a:rPr lang="fr-FR" sz="2200" b="1" u="sng" dirty="0" smtClean="0"/>
              <a:t>Quelques repères :</a:t>
            </a:r>
          </a:p>
          <a:p>
            <a:pPr lvl="2"/>
            <a:r>
              <a:rPr lang="fr-FR" sz="2200" dirty="0" smtClean="0"/>
              <a:t>Un enjeu problématisé (carte heuristique ?) </a:t>
            </a:r>
          </a:p>
          <a:p>
            <a:pPr lvl="2"/>
            <a:r>
              <a:rPr lang="fr-FR" sz="2200" dirty="0" smtClean="0"/>
              <a:t>Une ou des problématiques scientifiques repérées (chapitre ?)</a:t>
            </a:r>
          </a:p>
          <a:p>
            <a:pPr lvl="2"/>
            <a:r>
              <a:rPr lang="fr-FR" sz="2200" dirty="0" smtClean="0"/>
              <a:t>Des questions et des problèmes scientifiques qui s’imposent (parties du </a:t>
            </a:r>
            <a:r>
              <a:rPr lang="fr-FR" sz="2200" dirty="0" err="1" smtClean="0"/>
              <a:t>chap</a:t>
            </a:r>
            <a:r>
              <a:rPr lang="fr-FR" sz="2200" dirty="0" smtClean="0"/>
              <a:t> ? – </a:t>
            </a:r>
            <a:r>
              <a:rPr lang="fr-FR" sz="2200" dirty="0"/>
              <a:t>t</a:t>
            </a:r>
            <a:r>
              <a:rPr lang="fr-FR" sz="2200" dirty="0" smtClean="0"/>
              <a:t>itre scientifique)</a:t>
            </a:r>
          </a:p>
          <a:p>
            <a:pPr lvl="2"/>
            <a:r>
              <a:rPr lang="fr-FR" sz="2200" dirty="0" smtClean="0"/>
              <a:t>La (les) compétences travaillées, la tâche réalisée</a:t>
            </a:r>
          </a:p>
          <a:p>
            <a:pPr lvl="2"/>
            <a:r>
              <a:rPr lang="fr-FR" sz="2200" dirty="0" smtClean="0"/>
              <a:t>Des bilans liés à la recherche entreprise, éventuellement enrichie</a:t>
            </a:r>
          </a:p>
        </p:txBody>
      </p:sp>
      <p:sp>
        <p:nvSpPr>
          <p:cNvPr id="7" name="Espace réservé du contenu 2"/>
          <p:cNvSpPr txBox="1">
            <a:spLocks/>
          </p:cNvSpPr>
          <p:nvPr/>
        </p:nvSpPr>
        <p:spPr>
          <a:xfrm>
            <a:off x="6810703" y="2490953"/>
            <a:ext cx="5182063" cy="2774730"/>
          </a:xfrm>
          <a:prstGeom prst="rect">
            <a:avLst/>
          </a:prstGeom>
          <a:solidFill>
            <a:schemeClr val="bg1"/>
          </a:solidFill>
          <a:ln>
            <a:solidFill>
              <a:srgbClr val="C00000"/>
            </a:solidFill>
          </a:ln>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2400" dirty="0" smtClean="0"/>
              <a:t>Le cahier de textes</a:t>
            </a:r>
          </a:p>
          <a:p>
            <a:pPr lvl="2">
              <a:buFont typeface="Wingdings" panose="05000000000000000000" pitchFamily="2" charset="2"/>
              <a:buChar char="Ø"/>
            </a:pPr>
            <a:r>
              <a:rPr lang="fr-FR" sz="2200" b="1" u="sng" dirty="0" smtClean="0"/>
              <a:t>Pour une séance :</a:t>
            </a:r>
          </a:p>
          <a:p>
            <a:pPr lvl="1"/>
            <a:r>
              <a:rPr lang="fr-FR" sz="2200" dirty="0"/>
              <a:t>Les attendus de fin de cycle visés</a:t>
            </a:r>
          </a:p>
          <a:p>
            <a:pPr lvl="1"/>
            <a:r>
              <a:rPr lang="fr-FR" sz="2200" dirty="0" smtClean="0"/>
              <a:t>La problématisation ou la  (les) recherche(s) menée(s)</a:t>
            </a:r>
            <a:r>
              <a:rPr lang="fr-FR" sz="2200" u="sng" dirty="0" smtClean="0"/>
              <a:t> </a:t>
            </a:r>
          </a:p>
          <a:p>
            <a:pPr lvl="1"/>
            <a:r>
              <a:rPr lang="fr-FR" sz="2200" dirty="0" smtClean="0"/>
              <a:t>L’ (les) idée(s) clef convoquée(s)</a:t>
            </a:r>
          </a:p>
          <a:p>
            <a:pPr lvl="1"/>
            <a:r>
              <a:rPr lang="fr-FR" sz="2200" dirty="0" smtClean="0"/>
              <a:t>La (les) compétence(s) travaillée (s</a:t>
            </a:r>
            <a:r>
              <a:rPr lang="fr-FR" sz="2000" dirty="0" smtClean="0"/>
              <a:t>)</a:t>
            </a:r>
          </a:p>
          <a:p>
            <a:pPr lvl="1"/>
            <a:endParaRPr lang="fr-FR" sz="2000" dirty="0" smtClean="0"/>
          </a:p>
          <a:p>
            <a:pPr lvl="1"/>
            <a:endParaRPr lang="fr-FR" sz="2000" dirty="0" smtClean="0"/>
          </a:p>
          <a:p>
            <a:pPr lvl="1"/>
            <a:endParaRPr lang="fr-FR" sz="2000" dirty="0" smtClean="0"/>
          </a:p>
        </p:txBody>
      </p:sp>
    </p:spTree>
    <p:extLst>
      <p:ext uri="{BB962C8B-B14F-4D97-AF65-F5344CB8AC3E}">
        <p14:creationId xmlns:p14="http://schemas.microsoft.com/office/powerpoint/2010/main" val="3418279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Titre 1"/>
          <p:cNvSpPr txBox="1">
            <a:spLocks/>
          </p:cNvSpPr>
          <p:nvPr/>
        </p:nvSpPr>
        <p:spPr bwMode="auto">
          <a:xfrm>
            <a:off x="208756" y="344488"/>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Problématique plus que succession de problèmes</a:t>
            </a:r>
            <a:endParaRPr lang="fr-FR" altLang="fr-FR" sz="4400" dirty="0">
              <a:solidFill>
                <a:schemeClr val="tx1"/>
              </a:solidFill>
              <a:latin typeface="Calibri Light" panose="020F0302020204030204" pitchFamily="34" charset="0"/>
            </a:endParaRPr>
          </a:p>
        </p:txBody>
      </p:sp>
      <p:sp>
        <p:nvSpPr>
          <p:cNvPr id="9" name="Flèche à angle droit 8">
            <a:hlinkClick r:id="rId3" action="ppaction://hlinkpres?slideindex=6&amp;slidetitle=Présentation PowerPoint"/>
          </p:cNvPr>
          <p:cNvSpPr/>
          <p:nvPr/>
        </p:nvSpPr>
        <p:spPr>
          <a:xfrm>
            <a:off x="11879263" y="6516688"/>
            <a:ext cx="227012" cy="24606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Retour</a:t>
            </a:r>
          </a:p>
        </p:txBody>
      </p:sp>
      <p:grpSp>
        <p:nvGrpSpPr>
          <p:cNvPr id="3" name="Groupe 2"/>
          <p:cNvGrpSpPr/>
          <p:nvPr/>
        </p:nvGrpSpPr>
        <p:grpSpPr>
          <a:xfrm>
            <a:off x="222250" y="1243082"/>
            <a:ext cx="8020244" cy="2744713"/>
            <a:chOff x="222250" y="1243082"/>
            <a:chExt cx="11169413" cy="5229156"/>
          </a:xfrm>
        </p:grpSpPr>
        <p:graphicFrame>
          <p:nvGraphicFramePr>
            <p:cNvPr id="4" name="Diagramme 3"/>
            <p:cNvGraphicFramePr/>
            <p:nvPr>
              <p:extLst>
                <p:ext uri="{D42A27DB-BD31-4B8C-83A1-F6EECF244321}">
                  <p14:modId xmlns:p14="http://schemas.microsoft.com/office/powerpoint/2010/main" val="3145585068"/>
                </p:ext>
              </p:extLst>
            </p:nvPr>
          </p:nvGraphicFramePr>
          <p:xfrm>
            <a:off x="4663161" y="1468786"/>
            <a:ext cx="6728502" cy="39197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5364" name="ZoneTexte 6"/>
            <p:cNvSpPr txBox="1">
              <a:spLocks noChangeArrowheads="1"/>
            </p:cNvSpPr>
            <p:nvPr/>
          </p:nvSpPr>
          <p:spPr bwMode="auto">
            <a:xfrm>
              <a:off x="222250" y="6103938"/>
              <a:ext cx="45831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fr-FR" altLang="fr-FR">
                  <a:solidFill>
                    <a:schemeClr val="tx1"/>
                  </a:solidFill>
                  <a:latin typeface="Calibri" panose="020F0502020204030204" pitchFamily="34" charset="0"/>
                </a:rPr>
                <a:t>Hier, enchaîner les  problèmes scientifiques  </a:t>
              </a:r>
            </a:p>
          </p:txBody>
        </p:sp>
        <p:sp>
          <p:nvSpPr>
            <p:cNvPr id="15365" name="ZoneTexte 6"/>
            <p:cNvSpPr txBox="1">
              <a:spLocks noChangeArrowheads="1"/>
            </p:cNvSpPr>
            <p:nvPr/>
          </p:nvSpPr>
          <p:spPr bwMode="auto">
            <a:xfrm>
              <a:off x="5175250" y="5561785"/>
              <a:ext cx="6027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fr-FR" altLang="fr-FR" dirty="0">
                  <a:solidFill>
                    <a:schemeClr val="tx1"/>
                  </a:solidFill>
                  <a:latin typeface="Calibri" panose="020F0502020204030204" pitchFamily="34" charset="0"/>
                </a:rPr>
                <a:t>Aujourd’hui,  questionner scientifiquement une thématique</a:t>
              </a:r>
            </a:p>
          </p:txBody>
        </p:sp>
        <p:graphicFrame>
          <p:nvGraphicFramePr>
            <p:cNvPr id="8" name="Diagramme 7"/>
            <p:cNvGraphicFramePr/>
            <p:nvPr>
              <p:extLst>
                <p:ext uri="{D42A27DB-BD31-4B8C-83A1-F6EECF244321}">
                  <p14:modId xmlns:p14="http://schemas.microsoft.com/office/powerpoint/2010/main" val="1601809310"/>
                </p:ext>
              </p:extLst>
            </p:nvPr>
          </p:nvGraphicFramePr>
          <p:xfrm>
            <a:off x="909918" y="1243082"/>
            <a:ext cx="2547026" cy="486085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0" name="Double flèche verticale 9"/>
            <p:cNvSpPr/>
            <p:nvPr/>
          </p:nvSpPr>
          <p:spPr>
            <a:xfrm>
              <a:off x="10656888" y="2163763"/>
              <a:ext cx="239712" cy="1633537"/>
            </a:xfrm>
            <a:prstGeom prst="upDownArrow">
              <a:avLst/>
            </a:prstGeom>
            <a:solidFill>
              <a:srgbClr val="00B0F0"/>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fr-FR"/>
            </a:p>
          </p:txBody>
        </p:sp>
      </p:grpSp>
      <p:sp>
        <p:nvSpPr>
          <p:cNvPr id="12" name="Espace réservé du contenu 2"/>
          <p:cNvSpPr txBox="1">
            <a:spLocks/>
          </p:cNvSpPr>
          <p:nvPr/>
        </p:nvSpPr>
        <p:spPr>
          <a:xfrm>
            <a:off x="2272937" y="4334933"/>
            <a:ext cx="9180282" cy="2304786"/>
          </a:xfrm>
          <a:prstGeom prst="rect">
            <a:avLst/>
          </a:prstGeo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i="1" dirty="0" smtClean="0"/>
              <a:t>« La réflexion nationale actuelle souligne la pertinence d’une approche globale des problèmes liées aux objets d’étude. Une vision d’ensemble des problèmes à résoudre est utile. Il semble que la problématique générale donne de l’intelligence à chaque activité des élèves, soutient sa capacité de relation, accroit sa responsabilité. »                                                                                         </a:t>
            </a:r>
            <a:r>
              <a:rPr lang="fr-FR" sz="2400" dirty="0" smtClean="0"/>
              <a:t>R. </a:t>
            </a:r>
            <a:r>
              <a:rPr lang="fr-FR" sz="2400" dirty="0" err="1" smtClean="0"/>
              <a:t>Demounem</a:t>
            </a:r>
            <a:r>
              <a:rPr lang="fr-FR" sz="2400" dirty="0" smtClean="0"/>
              <a:t>, JP </a:t>
            </a:r>
            <a:r>
              <a:rPr lang="fr-FR" sz="2400" dirty="0" err="1" smtClean="0"/>
              <a:t>Astolfi</a:t>
            </a:r>
            <a:r>
              <a:rPr lang="fr-FR" sz="2400" dirty="0" smtClean="0"/>
              <a:t>, Didactique des sciences de la vie et de la Terre, Nathan pédagogie 1996</a:t>
            </a:r>
            <a:endParaRPr lang="fr-FR" sz="2400" dirty="0"/>
          </a:p>
          <a:p>
            <a:pPr marL="0" indent="0">
              <a:buNone/>
            </a:pPr>
            <a:endParaRPr lang="fr-FR" b="1" dirty="0" smtClean="0"/>
          </a:p>
          <a:p>
            <a:pPr marL="457200" lvl="1" indent="0">
              <a:buNone/>
            </a:pPr>
            <a:endParaRPr lang="fr-FR" dirty="0"/>
          </a:p>
        </p:txBody>
      </p:sp>
    </p:spTree>
    <p:extLst>
      <p:ext uri="{BB962C8B-B14F-4D97-AF65-F5344CB8AC3E}">
        <p14:creationId xmlns:p14="http://schemas.microsoft.com/office/powerpoint/2010/main" val="3616913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2694620110"/>
              </p:ext>
            </p:extLst>
          </p:nvPr>
        </p:nvGraphicFramePr>
        <p:xfrm>
          <a:off x="1168400" y="1174750"/>
          <a:ext cx="10244667" cy="543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a:spLocks noChangeArrowheads="1"/>
          </p:cNvSpPr>
          <p:nvPr/>
        </p:nvSpPr>
        <p:spPr bwMode="auto">
          <a:xfrm>
            <a:off x="0" y="50768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5" name="Titre 1"/>
          <p:cNvSpPr txBox="1">
            <a:spLocks/>
          </p:cNvSpPr>
          <p:nvPr/>
        </p:nvSpPr>
        <p:spPr bwMode="auto">
          <a:xfrm>
            <a:off x="208756" y="344488"/>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Des repères plus qu’un séquençage fin et rigide (1)</a:t>
            </a:r>
            <a:endParaRPr lang="fr-FR" altLang="fr-FR" sz="4400"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1941022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Titre 1"/>
          <p:cNvSpPr txBox="1">
            <a:spLocks/>
          </p:cNvSpPr>
          <p:nvPr/>
        </p:nvSpPr>
        <p:spPr bwMode="auto">
          <a:xfrm>
            <a:off x="208756" y="547688"/>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Problématiser (1) : questionner l’objet d’étude = </a:t>
            </a:r>
          </a:p>
          <a:p>
            <a:pPr algn="r" eaLnBrk="1" hangingPunct="1">
              <a:lnSpc>
                <a:spcPct val="90000"/>
              </a:lnSpc>
              <a:spcBef>
                <a:spcPct val="0"/>
              </a:spcBef>
              <a:buClrTx/>
              <a:buSzTx/>
              <a:buFontTx/>
              <a:buNone/>
            </a:pPr>
            <a:r>
              <a:rPr lang="fr-FR" altLang="fr-FR" sz="4400" dirty="0">
                <a:solidFill>
                  <a:schemeClr val="tx1"/>
                </a:solidFill>
                <a:latin typeface="Calibri Light" panose="020F0302020204030204" pitchFamily="34" charset="0"/>
              </a:rPr>
              <a:t>p</a:t>
            </a:r>
            <a:r>
              <a:rPr lang="fr-FR" altLang="fr-FR" sz="4400" dirty="0" smtClean="0">
                <a:solidFill>
                  <a:schemeClr val="tx1"/>
                </a:solidFill>
                <a:latin typeface="Calibri Light" panose="020F0302020204030204" pitchFamily="34" charset="0"/>
              </a:rPr>
              <a:t>roblématisation de l’enjeu</a:t>
            </a:r>
            <a:endParaRPr lang="fr-FR" altLang="fr-FR" sz="4400" dirty="0">
              <a:solidFill>
                <a:schemeClr val="tx1"/>
              </a:solidFill>
              <a:latin typeface="Calibri Light" panose="020F0302020204030204" pitchFamily="34" charset="0"/>
            </a:endParaRPr>
          </a:p>
        </p:txBody>
      </p:sp>
      <p:sp>
        <p:nvSpPr>
          <p:cNvPr id="9" name="Flèche à angle droit 8">
            <a:hlinkClick r:id="rId3" action="ppaction://hlinkpres?slideindex=6&amp;slidetitle=Présentation PowerPoint"/>
          </p:cNvPr>
          <p:cNvSpPr/>
          <p:nvPr/>
        </p:nvSpPr>
        <p:spPr>
          <a:xfrm>
            <a:off x="11879263" y="6516688"/>
            <a:ext cx="227012" cy="24606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Retour</a:t>
            </a:r>
          </a:p>
        </p:txBody>
      </p:sp>
      <p:sp>
        <p:nvSpPr>
          <p:cNvPr id="11" name="Espace réservé du contenu 2"/>
          <p:cNvSpPr txBox="1">
            <a:spLocks/>
          </p:cNvSpPr>
          <p:nvPr/>
        </p:nvSpPr>
        <p:spPr>
          <a:xfrm>
            <a:off x="1172269" y="2220251"/>
            <a:ext cx="9868263" cy="2707350"/>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dirty="0" smtClean="0"/>
              <a:t>La </a:t>
            </a:r>
            <a:r>
              <a:rPr lang="fr-FR" u="sng" dirty="0" smtClean="0"/>
              <a:t>problématisation culturelle </a:t>
            </a:r>
            <a:r>
              <a:rPr lang="fr-FR" dirty="0" smtClean="0"/>
              <a:t>vise à</a:t>
            </a:r>
          </a:p>
          <a:p>
            <a:pPr lvl="1"/>
            <a:r>
              <a:rPr lang="fr-FR" sz="2600" dirty="0" smtClean="0"/>
              <a:t>Identifier à quoi  nous fait penser l’objet d’étude proposé et pourquoi, pour quelles raisons</a:t>
            </a:r>
          </a:p>
          <a:p>
            <a:pPr lvl="1"/>
            <a:r>
              <a:rPr lang="fr-FR" sz="2600" dirty="0" smtClean="0"/>
              <a:t>Interroger ces raisons, ce </a:t>
            </a:r>
            <a:r>
              <a:rPr lang="fr-FR" sz="2600" dirty="0"/>
              <a:t>s</a:t>
            </a:r>
            <a:r>
              <a:rPr lang="fr-FR" sz="2600" dirty="0" smtClean="0"/>
              <a:t>ur quoi elles sont fondées</a:t>
            </a:r>
          </a:p>
          <a:p>
            <a:pPr lvl="1"/>
            <a:r>
              <a:rPr lang="fr-FR" sz="2600" dirty="0" smtClean="0"/>
              <a:t>Identifier leurs zones obscures, les nécessités de savoir scientifique (les problématiques scientifiques)</a:t>
            </a:r>
          </a:p>
          <a:p>
            <a:pPr marL="457200" lvl="1" indent="0">
              <a:buNone/>
            </a:pPr>
            <a:endParaRPr lang="fr-FR" dirty="0"/>
          </a:p>
        </p:txBody>
      </p:sp>
    </p:spTree>
    <p:extLst>
      <p:ext uri="{BB962C8B-B14F-4D97-AF65-F5344CB8AC3E}">
        <p14:creationId xmlns:p14="http://schemas.microsoft.com/office/powerpoint/2010/main" val="4028667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riangle isocèle 41"/>
          <p:cNvSpPr/>
          <p:nvPr/>
        </p:nvSpPr>
        <p:spPr>
          <a:xfrm>
            <a:off x="1136650" y="4071938"/>
            <a:ext cx="1550988" cy="477837"/>
          </a:xfrm>
          <a:prstGeom prst="triangle">
            <a:avLst>
              <a:gd name="adj" fmla="val 47895"/>
            </a:avLst>
          </a:prstGeom>
          <a:solidFill>
            <a:srgbClr val="FFC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dirty="0">
                <a:solidFill>
                  <a:schemeClr val="tx1"/>
                </a:solidFill>
              </a:rPr>
              <a:t>2, 3, 4</a:t>
            </a:r>
          </a:p>
        </p:txBody>
      </p:sp>
      <p:pic>
        <p:nvPicPr>
          <p:cNvPr id="512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1213" y="3960813"/>
            <a:ext cx="3211512"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riangle isocèle 26"/>
          <p:cNvSpPr/>
          <p:nvPr/>
        </p:nvSpPr>
        <p:spPr>
          <a:xfrm>
            <a:off x="10539413" y="3524250"/>
            <a:ext cx="1550987" cy="479425"/>
          </a:xfrm>
          <a:prstGeom prst="triangle">
            <a:avLst>
              <a:gd name="adj" fmla="val 4789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dirty="0">
                <a:solidFill>
                  <a:schemeClr val="tx1"/>
                </a:solidFill>
              </a:rPr>
              <a:t>8</a:t>
            </a:r>
          </a:p>
        </p:txBody>
      </p:sp>
      <p:sp>
        <p:nvSpPr>
          <p:cNvPr id="25" name="Triangle isocèle 24"/>
          <p:cNvSpPr/>
          <p:nvPr/>
        </p:nvSpPr>
        <p:spPr>
          <a:xfrm>
            <a:off x="9675813" y="757238"/>
            <a:ext cx="1550987" cy="477837"/>
          </a:xfrm>
          <a:prstGeom prst="triangle">
            <a:avLst>
              <a:gd name="adj" fmla="val 4789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dirty="0">
                <a:solidFill>
                  <a:schemeClr val="tx1"/>
                </a:solidFill>
              </a:rPr>
              <a:t>5- 6c- 7</a:t>
            </a:r>
          </a:p>
        </p:txBody>
      </p:sp>
      <p:sp>
        <p:nvSpPr>
          <p:cNvPr id="4" name="ZoneTexte 3"/>
          <p:cNvSpPr txBox="1"/>
          <p:nvPr/>
        </p:nvSpPr>
        <p:spPr>
          <a:xfrm>
            <a:off x="276225" y="6173788"/>
            <a:ext cx="4664075" cy="46196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fr-FR" sz="2400" dirty="0"/>
              <a:t>Nécessité d’investiguer…</a:t>
            </a:r>
          </a:p>
        </p:txBody>
      </p:sp>
      <p:sp>
        <p:nvSpPr>
          <p:cNvPr id="5" name="ZoneTexte 4"/>
          <p:cNvSpPr txBox="1"/>
          <p:nvPr/>
        </p:nvSpPr>
        <p:spPr>
          <a:xfrm>
            <a:off x="415925" y="117475"/>
            <a:ext cx="11463338" cy="585788"/>
          </a:xfrm>
          <a:prstGeom prst="rect">
            <a:avLst/>
          </a:prstGeom>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a:spAutoFit/>
          </a:bodyPr>
          <a:lstStyle/>
          <a:p>
            <a:pPr algn="ctr" fontAlgn="auto">
              <a:spcBef>
                <a:spcPts val="0"/>
              </a:spcBef>
              <a:spcAft>
                <a:spcPts val="0"/>
              </a:spcAft>
              <a:defRPr/>
            </a:pPr>
            <a:r>
              <a:rPr lang="fr-FR" sz="3200" dirty="0"/>
              <a:t>Problématiser= questionner  UN objet d’étude   </a:t>
            </a:r>
          </a:p>
        </p:txBody>
      </p:sp>
      <p:sp>
        <p:nvSpPr>
          <p:cNvPr id="6" name="ZoneTexte 5"/>
          <p:cNvSpPr txBox="1">
            <a:spLocks noChangeArrowheads="1"/>
          </p:cNvSpPr>
          <p:nvPr/>
        </p:nvSpPr>
        <p:spPr bwMode="auto">
          <a:xfrm>
            <a:off x="5081588" y="1227138"/>
            <a:ext cx="25225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sz="2000">
                <a:solidFill>
                  <a:schemeClr val="tx1"/>
                </a:solidFill>
                <a:latin typeface="Calibri" pitchFamily="34" charset="0"/>
              </a:defRPr>
            </a:lvl4pPr>
            <a:lvl5pPr marL="2057400" indent="-228600" eaLnBrk="0" hangingPunct="0">
              <a:lnSpc>
                <a:spcPct val="90000"/>
              </a:lnSpc>
              <a:spcBef>
                <a:spcPts val="500"/>
              </a:spcBef>
              <a:buFont typeface="Arial" charset="0"/>
              <a:buChar char="•"/>
              <a:defRPr sz="20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9pPr>
          </a:lstStyle>
          <a:p>
            <a:pPr eaLnBrk="1" hangingPunct="1">
              <a:lnSpc>
                <a:spcPct val="100000"/>
              </a:lnSpc>
              <a:spcBef>
                <a:spcPct val="0"/>
              </a:spcBef>
              <a:buFontTx/>
              <a:buNone/>
            </a:pPr>
            <a:r>
              <a:rPr lang="fr-FR" altLang="fr-FR" sz="1800"/>
              <a:t>Qu’est ce que le virus? Comment entre-t-il? Quels effets? Quelle transmission ?</a:t>
            </a:r>
          </a:p>
        </p:txBody>
      </p:sp>
      <p:sp>
        <p:nvSpPr>
          <p:cNvPr id="10" name="ZoneTexte 9"/>
          <p:cNvSpPr txBox="1">
            <a:spLocks noChangeArrowheads="1"/>
          </p:cNvSpPr>
          <p:nvPr/>
        </p:nvSpPr>
        <p:spPr bwMode="auto">
          <a:xfrm>
            <a:off x="311150" y="2878138"/>
            <a:ext cx="25574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sz="2000">
                <a:solidFill>
                  <a:schemeClr val="tx1"/>
                </a:solidFill>
                <a:latin typeface="Calibri" pitchFamily="34" charset="0"/>
              </a:defRPr>
            </a:lvl4pPr>
            <a:lvl5pPr marL="2057400" indent="-228600" eaLnBrk="0" hangingPunct="0">
              <a:lnSpc>
                <a:spcPct val="90000"/>
              </a:lnSpc>
              <a:spcBef>
                <a:spcPts val="500"/>
              </a:spcBef>
              <a:buFont typeface="Arial" charset="0"/>
              <a:buChar char="•"/>
              <a:defRPr sz="20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9pPr>
          </a:lstStyle>
          <a:p>
            <a:pPr eaLnBrk="1" hangingPunct="1">
              <a:lnSpc>
                <a:spcPct val="100000"/>
              </a:lnSpc>
              <a:spcBef>
                <a:spcPct val="0"/>
              </a:spcBef>
              <a:buFontTx/>
              <a:buNone/>
            </a:pPr>
            <a:r>
              <a:rPr lang="fr-FR" altLang="fr-FR" sz="1800"/>
              <a:t>Directement ?  Insecticides…,  comment respire-t-il ?</a:t>
            </a:r>
          </a:p>
        </p:txBody>
      </p:sp>
      <p:sp>
        <p:nvSpPr>
          <p:cNvPr id="11" name="ZoneTexte 10"/>
          <p:cNvSpPr txBox="1">
            <a:spLocks noChangeArrowheads="1"/>
          </p:cNvSpPr>
          <p:nvPr/>
        </p:nvSpPr>
        <p:spPr bwMode="auto">
          <a:xfrm>
            <a:off x="8075613" y="3486150"/>
            <a:ext cx="18780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sz="2000">
                <a:solidFill>
                  <a:schemeClr val="tx1"/>
                </a:solidFill>
                <a:latin typeface="Calibri" pitchFamily="34" charset="0"/>
              </a:defRPr>
            </a:lvl4pPr>
            <a:lvl5pPr marL="2057400" indent="-228600" eaLnBrk="0" hangingPunct="0">
              <a:lnSpc>
                <a:spcPct val="90000"/>
              </a:lnSpc>
              <a:spcBef>
                <a:spcPts val="500"/>
              </a:spcBef>
              <a:buFont typeface="Arial" charset="0"/>
              <a:buChar char="•"/>
              <a:defRPr sz="20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9pPr>
          </a:lstStyle>
          <a:p>
            <a:pPr eaLnBrk="1" hangingPunct="1">
              <a:lnSpc>
                <a:spcPct val="100000"/>
              </a:lnSpc>
              <a:spcBef>
                <a:spcPct val="0"/>
              </a:spcBef>
              <a:buFontTx/>
              <a:buNone/>
            </a:pPr>
            <a:r>
              <a:rPr lang="fr-FR" altLang="fr-FR" sz="1800"/>
              <a:t>Limiter le risque?</a:t>
            </a:r>
          </a:p>
        </p:txBody>
      </p:sp>
      <p:sp>
        <p:nvSpPr>
          <p:cNvPr id="8" name="Ellipse 7"/>
          <p:cNvSpPr/>
          <p:nvPr/>
        </p:nvSpPr>
        <p:spPr>
          <a:xfrm>
            <a:off x="9394825" y="3781425"/>
            <a:ext cx="1920875" cy="1271588"/>
          </a:xfrm>
          <a:prstGeom prst="ellipse">
            <a:avLst/>
          </a:prstGeom>
          <a:solidFill>
            <a:schemeClr val="accent1">
              <a:alpha val="39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Santé: prévention</a:t>
            </a:r>
          </a:p>
        </p:txBody>
      </p:sp>
      <p:sp>
        <p:nvSpPr>
          <p:cNvPr id="13" name="Ellipse 12"/>
          <p:cNvSpPr/>
          <p:nvPr/>
        </p:nvSpPr>
        <p:spPr>
          <a:xfrm>
            <a:off x="7323138" y="881063"/>
            <a:ext cx="2987675" cy="1479550"/>
          </a:xfrm>
          <a:prstGeom prst="ellipse">
            <a:avLst/>
          </a:prstGeom>
          <a:solidFill>
            <a:schemeClr val="accent1">
              <a:alpha val="39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err="1">
                <a:solidFill>
                  <a:schemeClr val="tx1"/>
                </a:solidFill>
              </a:rPr>
              <a:t>Immuno</a:t>
            </a:r>
            <a:r>
              <a:rPr lang="fr-FR" b="1" dirty="0">
                <a:solidFill>
                  <a:schemeClr val="tx1"/>
                </a:solidFill>
              </a:rPr>
              <a:t> : µ</a:t>
            </a:r>
            <a:r>
              <a:rPr lang="fr-FR" b="1" dirty="0" err="1">
                <a:solidFill>
                  <a:schemeClr val="tx1"/>
                </a:solidFill>
              </a:rPr>
              <a:t>org</a:t>
            </a:r>
            <a:r>
              <a:rPr lang="fr-FR" b="1" dirty="0">
                <a:solidFill>
                  <a:schemeClr val="tx1"/>
                </a:solidFill>
              </a:rPr>
              <a:t> pathogènes, contamination, réaction immunitaire, </a:t>
            </a:r>
          </a:p>
        </p:txBody>
      </p:sp>
      <p:cxnSp>
        <p:nvCxnSpPr>
          <p:cNvPr id="17" name="Connecteur droit avec flèche 16"/>
          <p:cNvCxnSpPr/>
          <p:nvPr/>
        </p:nvCxnSpPr>
        <p:spPr>
          <a:xfrm rot="10800000">
            <a:off x="4292600" y="3962400"/>
            <a:ext cx="1031875" cy="5016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6148388" y="3257550"/>
            <a:ext cx="0" cy="4762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V="1">
            <a:off x="7010400" y="3917950"/>
            <a:ext cx="1050925" cy="6540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6" name="Triangle isocèle 25"/>
          <p:cNvSpPr/>
          <p:nvPr/>
        </p:nvSpPr>
        <p:spPr>
          <a:xfrm>
            <a:off x="8618538" y="5737225"/>
            <a:ext cx="1550987" cy="479425"/>
          </a:xfrm>
          <a:prstGeom prst="triangle">
            <a:avLst>
              <a:gd name="adj" fmla="val 47895"/>
            </a:avLst>
          </a:prstGeom>
          <a:solidFill>
            <a:srgbClr val="FFC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dirty="0">
                <a:solidFill>
                  <a:schemeClr val="tx1"/>
                </a:solidFill>
              </a:rPr>
              <a:t>attendus</a:t>
            </a:r>
          </a:p>
        </p:txBody>
      </p:sp>
      <p:sp>
        <p:nvSpPr>
          <p:cNvPr id="28" name="Triangle isocèle 27"/>
          <p:cNvSpPr/>
          <p:nvPr/>
        </p:nvSpPr>
        <p:spPr>
          <a:xfrm>
            <a:off x="1827213" y="969963"/>
            <a:ext cx="1550987" cy="479425"/>
          </a:xfrm>
          <a:prstGeom prst="triangle">
            <a:avLst>
              <a:gd name="adj" fmla="val 47895"/>
            </a:avLst>
          </a:prstGeom>
          <a:solidFill>
            <a:srgbClr val="FFC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dirty="0">
                <a:solidFill>
                  <a:schemeClr val="tx1"/>
                </a:solidFill>
              </a:rPr>
              <a:t>5-6a</a:t>
            </a:r>
          </a:p>
        </p:txBody>
      </p:sp>
      <p:sp>
        <p:nvSpPr>
          <p:cNvPr id="33" name="Ellipse 32"/>
          <p:cNvSpPr/>
          <p:nvPr/>
        </p:nvSpPr>
        <p:spPr>
          <a:xfrm>
            <a:off x="7735888" y="5889625"/>
            <a:ext cx="1377950" cy="830263"/>
          </a:xfrm>
          <a:prstGeom prst="ellipse">
            <a:avLst/>
          </a:prstGeom>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Grandes idées</a:t>
            </a:r>
          </a:p>
        </p:txBody>
      </p:sp>
      <p:sp>
        <p:nvSpPr>
          <p:cNvPr id="34" name="Ellipse 33"/>
          <p:cNvSpPr/>
          <p:nvPr/>
        </p:nvSpPr>
        <p:spPr>
          <a:xfrm>
            <a:off x="311150" y="896938"/>
            <a:ext cx="2032000" cy="1698625"/>
          </a:xfrm>
          <a:prstGeom prst="ellipse">
            <a:avLst/>
          </a:prstGeom>
          <a:solidFill>
            <a:schemeClr val="accent1">
              <a:alpha val="46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err="1">
                <a:solidFill>
                  <a:schemeClr val="tx1"/>
                </a:solidFill>
              </a:rPr>
              <a:t>Repro</a:t>
            </a:r>
            <a:r>
              <a:rPr lang="fr-FR" b="1" dirty="0">
                <a:solidFill>
                  <a:schemeClr val="tx1"/>
                </a:solidFill>
              </a:rPr>
              <a:t> et Cycle de vie du moustique, respiration </a:t>
            </a:r>
          </a:p>
        </p:txBody>
      </p:sp>
      <p:sp>
        <p:nvSpPr>
          <p:cNvPr id="20" name="ZoneTexte 19"/>
          <p:cNvSpPr txBox="1">
            <a:spLocks noChangeArrowheads="1"/>
          </p:cNvSpPr>
          <p:nvPr/>
        </p:nvSpPr>
        <p:spPr bwMode="auto">
          <a:xfrm>
            <a:off x="3005138" y="3549650"/>
            <a:ext cx="24955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sz="2000">
                <a:solidFill>
                  <a:schemeClr val="tx1"/>
                </a:solidFill>
                <a:latin typeface="Calibri" pitchFamily="34" charset="0"/>
              </a:defRPr>
            </a:lvl4pPr>
            <a:lvl5pPr marL="2057400" indent="-228600" eaLnBrk="0" hangingPunct="0">
              <a:lnSpc>
                <a:spcPct val="90000"/>
              </a:lnSpc>
              <a:spcBef>
                <a:spcPts val="500"/>
              </a:spcBef>
              <a:buFont typeface="Arial" charset="0"/>
              <a:buChar char="•"/>
              <a:defRPr sz="20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9pPr>
          </a:lstStyle>
          <a:p>
            <a:pPr eaLnBrk="1" hangingPunct="1">
              <a:lnSpc>
                <a:spcPct val="100000"/>
              </a:lnSpc>
              <a:spcBef>
                <a:spcPct val="0"/>
              </a:spcBef>
              <a:buFontTx/>
              <a:buNone/>
            </a:pPr>
            <a:r>
              <a:rPr lang="fr-FR" altLang="fr-FR" sz="1800"/>
              <a:t>Eliminer le moustique ? </a:t>
            </a:r>
          </a:p>
        </p:txBody>
      </p:sp>
      <p:sp>
        <p:nvSpPr>
          <p:cNvPr id="21" name="ZoneTexte 20"/>
          <p:cNvSpPr txBox="1">
            <a:spLocks noChangeArrowheads="1"/>
          </p:cNvSpPr>
          <p:nvPr/>
        </p:nvSpPr>
        <p:spPr bwMode="auto">
          <a:xfrm>
            <a:off x="2473325" y="1655763"/>
            <a:ext cx="22336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sz="2000">
                <a:solidFill>
                  <a:schemeClr val="tx1"/>
                </a:solidFill>
                <a:latin typeface="Calibri" pitchFamily="34" charset="0"/>
              </a:defRPr>
            </a:lvl4pPr>
            <a:lvl5pPr marL="2057400" indent="-228600" eaLnBrk="0" hangingPunct="0">
              <a:lnSpc>
                <a:spcPct val="90000"/>
              </a:lnSpc>
              <a:spcBef>
                <a:spcPts val="500"/>
              </a:spcBef>
              <a:buFont typeface="Arial" charset="0"/>
              <a:buChar char="•"/>
              <a:defRPr sz="20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9pPr>
          </a:lstStyle>
          <a:p>
            <a:pPr eaLnBrk="1" hangingPunct="1">
              <a:lnSpc>
                <a:spcPct val="100000"/>
              </a:lnSpc>
              <a:spcBef>
                <a:spcPct val="0"/>
              </a:spcBef>
              <a:buFontTx/>
              <a:buNone/>
            </a:pPr>
            <a:r>
              <a:rPr lang="fr-FR" altLang="fr-FR" sz="1800"/>
              <a:t>Indirectement ? Agir sur l’environnement reproductif (larves et eaux stagnantes…)</a:t>
            </a:r>
          </a:p>
        </p:txBody>
      </p:sp>
      <p:cxnSp>
        <p:nvCxnSpPr>
          <p:cNvPr id="23" name="Connecteur droit avec flèche 22"/>
          <p:cNvCxnSpPr/>
          <p:nvPr/>
        </p:nvCxnSpPr>
        <p:spPr>
          <a:xfrm flipV="1">
            <a:off x="3276600" y="2835275"/>
            <a:ext cx="1588" cy="6889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a:stCxn id="20" idx="1"/>
          </p:cNvCxnSpPr>
          <p:nvPr/>
        </p:nvCxnSpPr>
        <p:spPr>
          <a:xfrm flipH="1" flipV="1">
            <a:off x="2290763" y="3527425"/>
            <a:ext cx="714375" cy="2063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a:spLocks noChangeArrowheads="1"/>
          </p:cNvSpPr>
          <p:nvPr/>
        </p:nvSpPr>
        <p:spPr bwMode="auto">
          <a:xfrm>
            <a:off x="4805363" y="2846388"/>
            <a:ext cx="33702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sz="2000">
                <a:solidFill>
                  <a:schemeClr val="tx1"/>
                </a:solidFill>
                <a:latin typeface="Calibri" pitchFamily="34" charset="0"/>
              </a:defRPr>
            </a:lvl4pPr>
            <a:lvl5pPr marL="2057400" indent="-228600" eaLnBrk="0" hangingPunct="0">
              <a:lnSpc>
                <a:spcPct val="90000"/>
              </a:lnSpc>
              <a:spcBef>
                <a:spcPts val="500"/>
              </a:spcBef>
              <a:buFont typeface="Arial" charset="0"/>
              <a:buChar char="•"/>
              <a:defRPr sz="2000">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sz="2000">
                <a:solidFill>
                  <a:schemeClr val="tx1"/>
                </a:solidFill>
                <a:latin typeface="Calibri" pitchFamily="34" charset="0"/>
              </a:defRPr>
            </a:lvl9pPr>
          </a:lstStyle>
          <a:p>
            <a:pPr eaLnBrk="1" hangingPunct="1">
              <a:lnSpc>
                <a:spcPct val="100000"/>
              </a:lnSpc>
              <a:spcBef>
                <a:spcPct val="0"/>
              </a:spcBef>
              <a:buFontTx/>
              <a:buNone/>
            </a:pPr>
            <a:r>
              <a:rPr lang="fr-FR" altLang="fr-FR" sz="1800"/>
              <a:t>Pourquoi on tombe malade?</a:t>
            </a:r>
          </a:p>
        </p:txBody>
      </p:sp>
      <p:cxnSp>
        <p:nvCxnSpPr>
          <p:cNvPr id="30" name="Connecteur droit avec flèche 29"/>
          <p:cNvCxnSpPr/>
          <p:nvPr/>
        </p:nvCxnSpPr>
        <p:spPr>
          <a:xfrm flipV="1">
            <a:off x="6148388" y="2379663"/>
            <a:ext cx="0" cy="4762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rot="10800000" flipV="1">
            <a:off x="4195763" y="4778375"/>
            <a:ext cx="1155700" cy="2603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a:spLocks noChangeArrowheads="1"/>
          </p:cNvSpPr>
          <p:nvPr/>
        </p:nvSpPr>
        <p:spPr bwMode="auto">
          <a:xfrm>
            <a:off x="1471613" y="4579938"/>
            <a:ext cx="2992437" cy="1200150"/>
          </a:xfrm>
          <a:prstGeom prst="rect">
            <a:avLst/>
          </a:prstGeom>
          <a:noFill/>
          <a:ln w="9525">
            <a:noFill/>
            <a:miter lim="800000"/>
            <a:headEnd/>
            <a:tailEnd/>
          </a:ln>
          <a:scene3d>
            <a:camera prst="orthographicFront"/>
            <a:lightRig rig="threePt" dir="t"/>
          </a:scene3d>
          <a:sp3d>
            <a:bevelT w="165100" prst="coolSlant"/>
          </a:sp3d>
        </p:spPr>
        <p:txBody>
          <a:bodyPr>
            <a:spAutoFit/>
          </a:bodyPr>
          <a:lstStyle/>
          <a:p>
            <a:pPr>
              <a:defRPr/>
            </a:pPr>
            <a:r>
              <a:rPr lang="fr-FR">
                <a:latin typeface="Calibri" pitchFamily="34" charset="0"/>
              </a:rPr>
              <a:t>La crainte d’une pandémie?</a:t>
            </a:r>
          </a:p>
          <a:p>
            <a:pPr>
              <a:defRPr/>
            </a:pPr>
            <a:r>
              <a:rPr lang="fr-FR">
                <a:latin typeface="Calibri" pitchFamily="34" charset="0"/>
              </a:rPr>
              <a:t>Des cas en Europe?</a:t>
            </a:r>
          </a:p>
          <a:p>
            <a:pPr>
              <a:defRPr/>
            </a:pPr>
            <a:r>
              <a:rPr lang="fr-FR">
                <a:latin typeface="Calibri" pitchFamily="34" charset="0"/>
              </a:rPr>
              <a:t>Des moustiques tigres en Europe?</a:t>
            </a:r>
          </a:p>
        </p:txBody>
      </p:sp>
      <p:sp>
        <p:nvSpPr>
          <p:cNvPr id="41" name="Ellipse 40"/>
          <p:cNvSpPr/>
          <p:nvPr/>
        </p:nvSpPr>
        <p:spPr>
          <a:xfrm>
            <a:off x="0" y="4381500"/>
            <a:ext cx="1920875" cy="1271588"/>
          </a:xfrm>
          <a:prstGeom prst="ellipse">
            <a:avLst/>
          </a:prstGeom>
          <a:solidFill>
            <a:schemeClr val="accent1">
              <a:alpha val="39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Evolution du climat</a:t>
            </a:r>
          </a:p>
        </p:txBody>
      </p:sp>
    </p:spTree>
    <p:extLst>
      <p:ext uri="{BB962C8B-B14F-4D97-AF65-F5344CB8AC3E}">
        <p14:creationId xmlns:p14="http://schemas.microsoft.com/office/powerpoint/2010/main" val="19957491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checkerboard(across)">
                                      <p:cBhvr>
                                        <p:cTn id="10" dur="500"/>
                                        <p:tgtEl>
                                          <p:spTgt spid="29"/>
                                        </p:tgtEl>
                                      </p:cBhvr>
                                    </p:animEffect>
                                  </p:childTnLst>
                                </p:cTn>
                              </p:par>
                              <p:par>
                                <p:cTn id="11" presetID="5" presetClass="entr" presetSubtype="1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checkerboard(across)">
                                      <p:cBhvr>
                                        <p:cTn id="13" dur="500"/>
                                        <p:tgtEl>
                                          <p:spTgt spid="3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checkerboard(across)">
                                      <p:cBhvr>
                                        <p:cTn id="21" dur="500"/>
                                        <p:tgtEl>
                                          <p:spTgt spid="33"/>
                                        </p:tgtEl>
                                      </p:cBhvr>
                                    </p:animEffect>
                                  </p:childTnLst>
                                </p:cTn>
                              </p:par>
                              <p:par>
                                <p:cTn id="22" presetID="5" presetClass="entr" presetSubtype="10" fill="hold"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checkerboard(across)">
                                      <p:cBhvr>
                                        <p:cTn id="24" dur="500"/>
                                        <p:tgtEl>
                                          <p:spTgt spid="26"/>
                                        </p:tgtEl>
                                      </p:cBhvr>
                                    </p:animEffect>
                                  </p:childTnLst>
                                </p:cTn>
                              </p:par>
                              <p:par>
                                <p:cTn id="25" presetID="5" presetClass="entr" presetSubtype="1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heckerboard(across)">
                                      <p:cBhvr>
                                        <p:cTn id="27" dur="500"/>
                                        <p:tgtEl>
                                          <p:spTgt spid="13"/>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checkerboard(across)">
                                      <p:cBhvr>
                                        <p:cTn id="30" dur="500"/>
                                        <p:tgtEl>
                                          <p:spTgt spid="2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checkerboard(across)">
                                      <p:cBhvr>
                                        <p:cTn id="35" dur="500"/>
                                        <p:tgtEl>
                                          <p:spTgt spid="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checkerboard(across)">
                                      <p:cBhvr>
                                        <p:cTn id="40" dur="500"/>
                                        <p:tgtEl>
                                          <p:spTgt spid="17"/>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checkerboard(across)">
                                      <p:cBhvr>
                                        <p:cTn id="43" dur="500"/>
                                        <p:tgtEl>
                                          <p:spTgt spid="20"/>
                                        </p:tgtEl>
                                      </p:cBhvr>
                                    </p:animEffect>
                                  </p:childTnLst>
                                </p:cTn>
                              </p:par>
                              <p:par>
                                <p:cTn id="44" presetID="5" presetClass="entr" presetSubtype="10" fill="hold"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checkerboard(across)">
                                      <p:cBhvr>
                                        <p:cTn id="46" dur="500"/>
                                        <p:tgtEl>
                                          <p:spTgt spid="24"/>
                                        </p:tgtEl>
                                      </p:cBhvr>
                                    </p:animEffect>
                                  </p:childTnLst>
                                </p:cTn>
                              </p:par>
                              <p:par>
                                <p:cTn id="47" presetID="5" presetClass="entr" presetSubtype="1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checkerboard(across)">
                                      <p:cBhvr>
                                        <p:cTn id="49" dur="500"/>
                                        <p:tgtEl>
                                          <p:spTgt spid="23"/>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checkerboard(across)">
                                      <p:cBhvr>
                                        <p:cTn id="52" dur="500"/>
                                        <p:tgtEl>
                                          <p:spTgt spid="21"/>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checkerboard(across)">
                                      <p:cBhvr>
                                        <p:cTn id="55" dur="500"/>
                                        <p:tgtEl>
                                          <p:spTgt spid="10"/>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nodeType="click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checkerboard(across)">
                                      <p:cBhvr>
                                        <p:cTn id="60" dur="500"/>
                                        <p:tgtEl>
                                          <p:spTgt spid="26"/>
                                        </p:tgtEl>
                                      </p:cBhvr>
                                    </p:animEffect>
                                  </p:childTnLst>
                                </p:cTn>
                              </p:par>
                              <p:par>
                                <p:cTn id="61" presetID="5" presetClass="entr" presetSubtype="1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checkerboard(across)">
                                      <p:cBhvr>
                                        <p:cTn id="63" dur="500"/>
                                        <p:tgtEl>
                                          <p:spTgt spid="33"/>
                                        </p:tgtEl>
                                      </p:cBhvr>
                                    </p:animEffect>
                                  </p:childTnLst>
                                </p:cTn>
                              </p:par>
                              <p:par>
                                <p:cTn id="64" presetID="5" presetClass="entr" presetSubtype="10" fill="hold" grpId="1" nodeType="withEffect">
                                  <p:stCondLst>
                                    <p:cond delay="0"/>
                                  </p:stCondLst>
                                  <p:childTnLst>
                                    <p:set>
                                      <p:cBhvr>
                                        <p:cTn id="65" dur="1" fill="hold">
                                          <p:stCondLst>
                                            <p:cond delay="0"/>
                                          </p:stCondLst>
                                        </p:cTn>
                                        <p:tgtEl>
                                          <p:spTgt spid="4"/>
                                        </p:tgtEl>
                                        <p:attrNameLst>
                                          <p:attrName>style.visibility</p:attrName>
                                        </p:attrNameLst>
                                      </p:cBhvr>
                                      <p:to>
                                        <p:strVal val="visible"/>
                                      </p:to>
                                    </p:set>
                                    <p:animEffect transition="in" filter="checkerboard(across)">
                                      <p:cBhvr>
                                        <p:cTn id="66" dur="500"/>
                                        <p:tgtEl>
                                          <p:spTgt spid="4"/>
                                        </p:tgtEl>
                                      </p:cBhvr>
                                    </p:animEffect>
                                  </p:childTnLst>
                                </p:cTn>
                              </p:par>
                              <p:par>
                                <p:cTn id="67" presetID="5" presetClass="entr" presetSubtype="10" fill="hold" nodeType="with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checkerboard(across)">
                                      <p:cBhvr>
                                        <p:cTn id="69" dur="500"/>
                                        <p:tgtEl>
                                          <p:spTgt spid="34"/>
                                        </p:tgtEl>
                                      </p:cBhvr>
                                    </p:animEffect>
                                  </p:childTnLst>
                                </p:cTn>
                              </p:par>
                              <p:par>
                                <p:cTn id="70" presetID="5" presetClass="entr" presetSubtype="10" fill="hold" nodeType="with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checkerboard(across)">
                                      <p:cBhvr>
                                        <p:cTn id="72" dur="500"/>
                                        <p:tgtEl>
                                          <p:spTgt spid="2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checkerboard(across)">
                                      <p:cBhvr>
                                        <p:cTn id="77" dur="500"/>
                                        <p:tgtEl>
                                          <p:spTgt spid="22"/>
                                        </p:tgtEl>
                                      </p:cBhvr>
                                    </p:animEffect>
                                  </p:childTnLst>
                                </p:cTn>
                              </p:par>
                              <p:par>
                                <p:cTn id="78" presetID="5" presetClass="entr" presetSubtype="10" fill="hold" grpId="0" nodeType="with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checkerboard(across)">
                                      <p:cBhvr>
                                        <p:cTn id="80" dur="500"/>
                                        <p:tgtEl>
                                          <p:spTgt spid="11"/>
                                        </p:tgtEl>
                                      </p:cBhvr>
                                    </p:animEffect>
                                  </p:childTnLst>
                                </p:cTn>
                              </p:par>
                              <p:par>
                                <p:cTn id="81" presetID="5" presetClass="entr" presetSubtype="10" fill="hold" nodeType="withEffect">
                                  <p:stCondLst>
                                    <p:cond delay="0"/>
                                  </p:stCondLst>
                                  <p:childTnLst>
                                    <p:set>
                                      <p:cBhvr>
                                        <p:cTn id="82" dur="1" fill="hold">
                                          <p:stCondLst>
                                            <p:cond delay="0"/>
                                          </p:stCondLst>
                                        </p:cTn>
                                        <p:tgtEl>
                                          <p:spTgt spid="8"/>
                                        </p:tgtEl>
                                        <p:attrNameLst>
                                          <p:attrName>style.visibility</p:attrName>
                                        </p:attrNameLst>
                                      </p:cBhvr>
                                      <p:to>
                                        <p:strVal val="visible"/>
                                      </p:to>
                                    </p:set>
                                    <p:animEffect transition="in" filter="checkerboard(across)">
                                      <p:cBhvr>
                                        <p:cTn id="83" dur="500"/>
                                        <p:tgtEl>
                                          <p:spTgt spid="8"/>
                                        </p:tgtEl>
                                      </p:cBhvr>
                                    </p:animEffect>
                                  </p:childTnLst>
                                </p:cTn>
                              </p:par>
                              <p:par>
                                <p:cTn id="84" presetID="5" presetClass="entr" presetSubtype="10"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checkerboard(across)">
                                      <p:cBhvr>
                                        <p:cTn id="86" dur="500"/>
                                        <p:tgtEl>
                                          <p:spTgt spid="27"/>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 presetClass="entr" presetSubtype="10" fill="hold" nodeType="click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checkerboard(across)">
                                      <p:cBhvr>
                                        <p:cTn id="91" dur="500"/>
                                        <p:tgtEl>
                                          <p:spTgt spid="37"/>
                                        </p:tgtEl>
                                      </p:cBhvr>
                                    </p:animEffect>
                                  </p:childTnLst>
                                </p:cTn>
                              </p:par>
                              <p:par>
                                <p:cTn id="92" presetID="5" presetClass="entr" presetSubtype="10" fill="hold" nodeType="withEffect">
                                  <p:stCondLst>
                                    <p:cond delay="0"/>
                                  </p:stCondLst>
                                  <p:childTnLst>
                                    <p:set>
                                      <p:cBhvr>
                                        <p:cTn id="93" dur="1" fill="hold">
                                          <p:stCondLst>
                                            <p:cond delay="0"/>
                                          </p:stCondLst>
                                        </p:cTn>
                                        <p:tgtEl>
                                          <p:spTgt spid="40"/>
                                        </p:tgtEl>
                                        <p:attrNameLst>
                                          <p:attrName>style.visibility</p:attrName>
                                        </p:attrNameLst>
                                      </p:cBhvr>
                                      <p:to>
                                        <p:strVal val="visible"/>
                                      </p:to>
                                    </p:set>
                                    <p:animEffect transition="in" filter="checkerboard(across)">
                                      <p:cBhvr>
                                        <p:cTn id="94" dur="500"/>
                                        <p:tgtEl>
                                          <p:spTgt spid="40"/>
                                        </p:tgtEl>
                                      </p:cBhvr>
                                    </p:animEffect>
                                  </p:childTnLst>
                                </p:cTn>
                              </p:par>
                              <p:par>
                                <p:cTn id="95" presetID="5" presetClass="entr" presetSubtype="10" fill="hold" nodeType="with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checkerboard(across)">
                                      <p:cBhvr>
                                        <p:cTn id="97" dur="500"/>
                                        <p:tgtEl>
                                          <p:spTgt spid="42"/>
                                        </p:tgtEl>
                                      </p:cBhvr>
                                    </p:animEffect>
                                  </p:childTnLst>
                                </p:cTn>
                              </p:par>
                              <p:par>
                                <p:cTn id="98" presetID="5" presetClass="entr" presetSubtype="10" fill="hold" nodeType="withEffect">
                                  <p:stCondLst>
                                    <p:cond delay="0"/>
                                  </p:stCondLst>
                                  <p:childTnLst>
                                    <p:set>
                                      <p:cBhvr>
                                        <p:cTn id="99" dur="1" fill="hold">
                                          <p:stCondLst>
                                            <p:cond delay="0"/>
                                          </p:stCondLst>
                                        </p:cTn>
                                        <p:tgtEl>
                                          <p:spTgt spid="41"/>
                                        </p:tgtEl>
                                        <p:attrNameLst>
                                          <p:attrName>style.visibility</p:attrName>
                                        </p:attrNameLst>
                                      </p:cBhvr>
                                      <p:to>
                                        <p:strVal val="visible"/>
                                      </p:to>
                                    </p:set>
                                    <p:animEffect transition="in" filter="checkerboard(across)">
                                      <p:cBhvr>
                                        <p:cTn id="10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5" grpId="0" animBg="1"/>
      <p:bldP spid="4" grpId="0" animBg="1"/>
      <p:bldP spid="4" grpId="1" animBg="1"/>
      <p:bldP spid="6" grpId="0"/>
      <p:bldP spid="10" grpId="0"/>
      <p:bldP spid="11" grpId="0"/>
      <p:bldP spid="20" grpId="0"/>
      <p:bldP spid="21"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8450" y="3241675"/>
            <a:ext cx="12731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Diagramme 4"/>
          <p:cNvGraphicFramePr/>
          <p:nvPr/>
        </p:nvGraphicFramePr>
        <p:xfrm>
          <a:off x="1559868" y="648893"/>
          <a:ext cx="8888029" cy="57967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ZoneTexte 5"/>
          <p:cNvSpPr txBox="1"/>
          <p:nvPr/>
        </p:nvSpPr>
        <p:spPr>
          <a:xfrm>
            <a:off x="8824913" y="0"/>
            <a:ext cx="3367087" cy="3232150"/>
          </a:xfrm>
          <a:prstGeom prst="rect">
            <a:avLst/>
          </a:prstGeom>
          <a:noFill/>
        </p:spPr>
        <p:txBody>
          <a:bodyPr>
            <a:spAutoFit/>
          </a:bodyPr>
          <a:lstStyle/>
          <a:p>
            <a:pPr algn="ctr" fontAlgn="auto">
              <a:spcBef>
                <a:spcPts val="0"/>
              </a:spcBef>
              <a:spcAft>
                <a:spcPts val="0"/>
              </a:spcAft>
              <a:defRPr/>
            </a:pPr>
            <a:r>
              <a:rPr lang="fr-FR" sz="2000" b="1" dirty="0">
                <a:solidFill>
                  <a:schemeClr val="accent5"/>
                </a:solidFill>
                <a:latin typeface="+mn-lt"/>
                <a:cs typeface="+mn-cs"/>
              </a:rPr>
              <a:t>T3 - Le corps humain et la santé</a:t>
            </a:r>
            <a:endParaRPr lang="fr-FR" sz="2000" dirty="0">
              <a:solidFill>
                <a:schemeClr val="accent5"/>
              </a:solidFill>
              <a:latin typeface="+mn-lt"/>
              <a:cs typeface="+mn-cs"/>
            </a:endParaRPr>
          </a:p>
          <a:p>
            <a:pPr fontAlgn="auto">
              <a:spcBef>
                <a:spcPts val="0"/>
              </a:spcBef>
              <a:spcAft>
                <a:spcPts val="0"/>
              </a:spcAft>
              <a:defRPr/>
            </a:pPr>
            <a:endParaRPr lang="fr-FR" sz="2000" b="1" dirty="0">
              <a:latin typeface="+mn-lt"/>
              <a:cs typeface="+mn-cs"/>
            </a:endParaRPr>
          </a:p>
          <a:p>
            <a:pPr fontAlgn="auto">
              <a:spcBef>
                <a:spcPts val="0"/>
              </a:spcBef>
              <a:spcAft>
                <a:spcPts val="0"/>
              </a:spcAft>
              <a:defRPr/>
            </a:pPr>
            <a:r>
              <a:rPr lang="fr-FR" b="1" dirty="0">
                <a:latin typeface="+mn-lt"/>
                <a:cs typeface="+mn-cs"/>
              </a:rPr>
              <a:t>Réactions de l’organisme face aux pathogènes.</a:t>
            </a:r>
          </a:p>
          <a:p>
            <a:pPr algn="just" fontAlgn="auto">
              <a:spcBef>
                <a:spcPts val="0"/>
              </a:spcBef>
              <a:spcAft>
                <a:spcPts val="0"/>
              </a:spcAft>
              <a:defRPr/>
            </a:pPr>
            <a:r>
              <a:rPr lang="fr-FR" dirty="0">
                <a:latin typeface="+mn-lt"/>
                <a:cs typeface="+mn-cs"/>
              </a:rPr>
              <a:t>Argumenter l’intérêt des politiques de prévention et de lutte contre la contamination et/ou l’infection.  »Aménagement habitats, protection des piqûres, vaccination?…)</a:t>
            </a:r>
          </a:p>
        </p:txBody>
      </p:sp>
      <p:cxnSp>
        <p:nvCxnSpPr>
          <p:cNvPr id="7" name="Connecteur droit avec flèche 6"/>
          <p:cNvCxnSpPr/>
          <p:nvPr/>
        </p:nvCxnSpPr>
        <p:spPr>
          <a:xfrm flipH="1">
            <a:off x="7288213" y="1179513"/>
            <a:ext cx="1633537" cy="11382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0" y="0"/>
            <a:ext cx="2898775" cy="2554288"/>
          </a:xfrm>
          <a:prstGeom prst="rect">
            <a:avLst/>
          </a:prstGeom>
          <a:noFill/>
        </p:spPr>
        <p:txBody>
          <a:bodyPr>
            <a:spAutoFit/>
          </a:bodyPr>
          <a:lstStyle/>
          <a:p>
            <a:pPr algn="ctr" fontAlgn="auto">
              <a:spcBef>
                <a:spcPts val="0"/>
              </a:spcBef>
              <a:spcAft>
                <a:spcPts val="0"/>
              </a:spcAft>
              <a:defRPr/>
            </a:pPr>
            <a:r>
              <a:rPr lang="fr-FR" sz="2000" b="1" dirty="0">
                <a:solidFill>
                  <a:schemeClr val="accent5"/>
                </a:solidFill>
                <a:latin typeface="+mn-lt"/>
                <a:cs typeface="+mn-cs"/>
              </a:rPr>
              <a:t>T2- Le vivant et son évolution</a:t>
            </a:r>
          </a:p>
          <a:p>
            <a:pPr algn="ctr" fontAlgn="auto">
              <a:spcBef>
                <a:spcPts val="0"/>
              </a:spcBef>
              <a:spcAft>
                <a:spcPts val="0"/>
              </a:spcAft>
              <a:defRPr/>
            </a:pPr>
            <a:endParaRPr lang="fr-FR" sz="2000" b="1" dirty="0">
              <a:latin typeface="+mn-lt"/>
              <a:cs typeface="+mn-cs"/>
            </a:endParaRPr>
          </a:p>
          <a:p>
            <a:pPr algn="ctr" fontAlgn="auto">
              <a:spcBef>
                <a:spcPts val="0"/>
              </a:spcBef>
              <a:spcAft>
                <a:spcPts val="0"/>
              </a:spcAft>
              <a:defRPr/>
            </a:pPr>
            <a:r>
              <a:rPr lang="fr-FR" sz="2000" b="1" dirty="0">
                <a:latin typeface="+mn-lt"/>
                <a:cs typeface="+mn-cs"/>
              </a:rPr>
              <a:t>Reproduction sexuée des êtres vivants</a:t>
            </a:r>
            <a:r>
              <a:rPr lang="fr-FR" sz="2000" dirty="0">
                <a:latin typeface="+mn-lt"/>
                <a:cs typeface="+mn-cs"/>
              </a:rPr>
              <a:t>.</a:t>
            </a:r>
            <a:endParaRPr lang="fr-FR" sz="2000" b="1" dirty="0">
              <a:latin typeface="+mn-lt"/>
              <a:cs typeface="+mn-cs"/>
            </a:endParaRPr>
          </a:p>
          <a:p>
            <a:pPr algn="just" fontAlgn="auto">
              <a:spcBef>
                <a:spcPts val="0"/>
              </a:spcBef>
              <a:spcAft>
                <a:spcPts val="0"/>
              </a:spcAft>
              <a:defRPr/>
            </a:pPr>
            <a:r>
              <a:rPr lang="fr-FR" sz="2000" dirty="0">
                <a:latin typeface="+mn-lt"/>
                <a:cs typeface="+mn-cs"/>
              </a:rPr>
              <a:t>Relier reproduction et l’influence du milieu sur la survie des Individus </a:t>
            </a:r>
          </a:p>
        </p:txBody>
      </p:sp>
      <p:cxnSp>
        <p:nvCxnSpPr>
          <p:cNvPr id="9" name="Connecteur droit avec flèche 8"/>
          <p:cNvCxnSpPr/>
          <p:nvPr/>
        </p:nvCxnSpPr>
        <p:spPr>
          <a:xfrm rot="16200000" flipH="1">
            <a:off x="2382044" y="2332832"/>
            <a:ext cx="2084387" cy="14351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0" y="3995738"/>
            <a:ext cx="2898775" cy="2862262"/>
          </a:xfrm>
          <a:prstGeom prst="rect">
            <a:avLst/>
          </a:prstGeom>
          <a:noFill/>
        </p:spPr>
        <p:txBody>
          <a:bodyPr>
            <a:spAutoFit/>
          </a:bodyPr>
          <a:lstStyle/>
          <a:p>
            <a:pPr algn="ctr" fontAlgn="auto">
              <a:spcBef>
                <a:spcPts val="0"/>
              </a:spcBef>
              <a:spcAft>
                <a:spcPts val="0"/>
              </a:spcAft>
              <a:defRPr/>
            </a:pPr>
            <a:r>
              <a:rPr lang="fr-FR" sz="2000" b="1" dirty="0">
                <a:solidFill>
                  <a:schemeClr val="accent5"/>
                </a:solidFill>
                <a:latin typeface="+mn-lt"/>
                <a:cs typeface="+mn-cs"/>
              </a:rPr>
              <a:t>T2- Le vivant et son évolution</a:t>
            </a:r>
          </a:p>
          <a:p>
            <a:pPr algn="just" fontAlgn="auto">
              <a:spcBef>
                <a:spcPts val="0"/>
              </a:spcBef>
              <a:spcAft>
                <a:spcPts val="0"/>
              </a:spcAft>
              <a:defRPr/>
            </a:pPr>
            <a:endParaRPr lang="fr-FR" sz="2000" b="1" dirty="0">
              <a:latin typeface="+mn-lt"/>
              <a:cs typeface="+mn-cs"/>
            </a:endParaRPr>
          </a:p>
          <a:p>
            <a:pPr algn="just" fontAlgn="auto">
              <a:spcBef>
                <a:spcPts val="0"/>
              </a:spcBef>
              <a:spcAft>
                <a:spcPts val="0"/>
              </a:spcAft>
              <a:defRPr/>
            </a:pPr>
            <a:r>
              <a:rPr lang="fr-FR" sz="2000" b="1" dirty="0">
                <a:latin typeface="+mn-lt"/>
                <a:cs typeface="+mn-cs"/>
              </a:rPr>
              <a:t>Adaptation des espèces.</a:t>
            </a:r>
          </a:p>
          <a:p>
            <a:pPr algn="just" fontAlgn="auto">
              <a:spcBef>
                <a:spcPts val="0"/>
              </a:spcBef>
              <a:spcAft>
                <a:spcPts val="0"/>
              </a:spcAft>
              <a:defRPr/>
            </a:pPr>
            <a:r>
              <a:rPr lang="fr-FR" sz="2000" dirty="0">
                <a:latin typeface="+mn-lt"/>
                <a:cs typeface="+mn-cs"/>
              </a:rPr>
              <a:t>Passage du dioxygène (et par conséquent des insecticides) des milieux de vie au niveau des appareils respiratoires</a:t>
            </a:r>
            <a:endParaRPr lang="fr-FR" sz="1400" dirty="0">
              <a:latin typeface="+mn-lt"/>
              <a:cs typeface="+mn-cs"/>
            </a:endParaRPr>
          </a:p>
        </p:txBody>
      </p:sp>
      <p:sp>
        <p:nvSpPr>
          <p:cNvPr id="12" name="ZoneTexte 11"/>
          <p:cNvSpPr txBox="1"/>
          <p:nvPr/>
        </p:nvSpPr>
        <p:spPr>
          <a:xfrm>
            <a:off x="8824913" y="4287838"/>
            <a:ext cx="3367087" cy="2555875"/>
          </a:xfrm>
          <a:prstGeom prst="rect">
            <a:avLst/>
          </a:prstGeom>
          <a:noFill/>
        </p:spPr>
        <p:txBody>
          <a:bodyPr>
            <a:spAutoFit/>
          </a:bodyPr>
          <a:lstStyle/>
          <a:p>
            <a:pPr algn="ctr" fontAlgn="auto">
              <a:spcBef>
                <a:spcPts val="0"/>
              </a:spcBef>
              <a:spcAft>
                <a:spcPts val="0"/>
              </a:spcAft>
              <a:defRPr/>
            </a:pPr>
            <a:r>
              <a:rPr lang="fr-FR" sz="2000" b="1" dirty="0">
                <a:solidFill>
                  <a:schemeClr val="accent5"/>
                </a:solidFill>
                <a:latin typeface="+mn-lt"/>
                <a:cs typeface="+mn-cs"/>
              </a:rPr>
              <a:t>T1 - La planète Terre, l’environnement et l’action humaine</a:t>
            </a:r>
          </a:p>
          <a:p>
            <a:pPr algn="just" fontAlgn="auto">
              <a:spcBef>
                <a:spcPts val="0"/>
              </a:spcBef>
              <a:spcAft>
                <a:spcPts val="0"/>
              </a:spcAft>
              <a:defRPr/>
            </a:pPr>
            <a:r>
              <a:rPr lang="fr-FR" sz="2000" b="1" dirty="0">
                <a:latin typeface="+mn-lt"/>
                <a:cs typeface="+mn-cs"/>
              </a:rPr>
              <a:t>Les changements climatiques actuels  </a:t>
            </a:r>
            <a:r>
              <a:rPr lang="fr-FR" sz="2000" dirty="0">
                <a:latin typeface="+mn-lt"/>
                <a:cs typeface="+mn-cs"/>
              </a:rPr>
              <a:t>(influence des activités humaines sur le climat).</a:t>
            </a:r>
          </a:p>
          <a:p>
            <a:pPr algn="just" fontAlgn="auto">
              <a:spcBef>
                <a:spcPts val="0"/>
              </a:spcBef>
              <a:spcAft>
                <a:spcPts val="0"/>
              </a:spcAft>
              <a:defRPr/>
            </a:pPr>
            <a:r>
              <a:rPr lang="fr-FR" sz="2000" b="1" dirty="0">
                <a:latin typeface="+mn-lt"/>
                <a:cs typeface="+mn-cs"/>
              </a:rPr>
              <a:t>Pratiques agricoles </a:t>
            </a:r>
            <a:r>
              <a:rPr lang="fr-FR" sz="2000" dirty="0">
                <a:latin typeface="+mn-lt"/>
                <a:cs typeface="+mn-cs"/>
              </a:rPr>
              <a:t>!!</a:t>
            </a:r>
            <a:endParaRPr lang="fr-FR" sz="1600" dirty="0">
              <a:latin typeface="+mn-lt"/>
              <a:cs typeface="+mn-cs"/>
            </a:endParaRPr>
          </a:p>
        </p:txBody>
      </p:sp>
      <p:cxnSp>
        <p:nvCxnSpPr>
          <p:cNvPr id="14" name="Connecteur droit avec flèche 13"/>
          <p:cNvCxnSpPr/>
          <p:nvPr/>
        </p:nvCxnSpPr>
        <p:spPr>
          <a:xfrm flipV="1">
            <a:off x="2922588" y="5127625"/>
            <a:ext cx="717550" cy="5746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0800000">
            <a:off x="8515350" y="4999038"/>
            <a:ext cx="717550" cy="254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6156"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43338" y="107950"/>
            <a:ext cx="450532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1" name="Picture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86775" y="3375025"/>
            <a:ext cx="3705225"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3924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5" presetClass="entr" presetSubtype="1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500"/>
                                        <p:tgtEl>
                                          <p:spTgt spid="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00"/>
                                        <p:tgtEl>
                                          <p:spTgt spid="8"/>
                                        </p:tgtEl>
                                      </p:cBhvr>
                                    </p:animEffect>
                                  </p:childTnLst>
                                </p:cTn>
                              </p:par>
                              <p:par>
                                <p:cTn id="21" presetID="5" presetClass="entr" presetSubtype="1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heckerboard(across)">
                                      <p:cBhvr>
                                        <p:cTn id="23" dur="500"/>
                                        <p:tgtEl>
                                          <p:spTgt spid="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5" presetClass="entr" presetSubtype="1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checkerboard(across)">
                                      <p:cBhvr>
                                        <p:cTn id="31" dur="500"/>
                                        <p:tgtEl>
                                          <p:spTgt spid="1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arn(inVertical)">
                                      <p:cBhvr>
                                        <p:cTn id="36" dur="500"/>
                                        <p:tgtEl>
                                          <p:spTgt spid="12"/>
                                        </p:tgtEl>
                                      </p:cBhvr>
                                    </p:animEffect>
                                  </p:childTnLst>
                                </p:cTn>
                              </p:par>
                              <p:par>
                                <p:cTn id="37" presetID="5" presetClass="entr" presetSubtype="1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checkerboard(across)">
                                      <p:cBhvr>
                                        <p:cTn id="39" dur="500"/>
                                        <p:tgtEl>
                                          <p:spTgt spid="1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5" presetClass="entr" presetSubtype="0" fill="hold" nodeType="clickEffect">
                                  <p:stCondLst>
                                    <p:cond delay="0"/>
                                  </p:stCondLst>
                                  <p:childTnLst>
                                    <p:set>
                                      <p:cBhvr>
                                        <p:cTn id="43" dur="1" fill="hold">
                                          <p:stCondLst>
                                            <p:cond delay="0"/>
                                          </p:stCondLst>
                                        </p:cTn>
                                        <p:tgtEl>
                                          <p:spTgt spid="7181"/>
                                        </p:tgtEl>
                                        <p:attrNameLst>
                                          <p:attrName>style.visibility</p:attrName>
                                        </p:attrNameLst>
                                      </p:cBhvr>
                                      <p:to>
                                        <p:strVal val="visible"/>
                                      </p:to>
                                    </p:set>
                                    <p:anim calcmode="lin" valueType="num">
                                      <p:cBhvr>
                                        <p:cTn id="44" dur="1000" fill="hold"/>
                                        <p:tgtEl>
                                          <p:spTgt spid="7181"/>
                                        </p:tgtEl>
                                        <p:attrNameLst>
                                          <p:attrName>ppt_w</p:attrName>
                                        </p:attrNameLst>
                                      </p:cBhvr>
                                      <p:tavLst>
                                        <p:tav tm="0">
                                          <p:val>
                                            <p:strVal val="#ppt_w*0.70"/>
                                          </p:val>
                                        </p:tav>
                                        <p:tav tm="100000">
                                          <p:val>
                                            <p:strVal val="#ppt_w"/>
                                          </p:val>
                                        </p:tav>
                                      </p:tavLst>
                                    </p:anim>
                                    <p:anim calcmode="lin" valueType="num">
                                      <p:cBhvr>
                                        <p:cTn id="45" dur="1000" fill="hold"/>
                                        <p:tgtEl>
                                          <p:spTgt spid="7181"/>
                                        </p:tgtEl>
                                        <p:attrNameLst>
                                          <p:attrName>ppt_h</p:attrName>
                                        </p:attrNameLst>
                                      </p:cBhvr>
                                      <p:tavLst>
                                        <p:tav tm="0">
                                          <p:val>
                                            <p:strVal val="#ppt_h"/>
                                          </p:val>
                                        </p:tav>
                                        <p:tav tm="100000">
                                          <p:val>
                                            <p:strVal val="#ppt_h"/>
                                          </p:val>
                                        </p:tav>
                                      </p:tavLst>
                                    </p:anim>
                                    <p:animEffect transition="in" filter="fade">
                                      <p:cBhvr>
                                        <p:cTn id="46" dur="10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8"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22990" y="1225550"/>
            <a:ext cx="4167188" cy="723900"/>
          </a:xfrm>
          <a:prstGeom prst="rect">
            <a:avLst/>
          </a:prstGeom>
          <a:gradFill flip="none" rotWithShape="1">
            <a:gsLst>
              <a:gs pos="9000">
                <a:schemeClr val="accent2"/>
              </a:gs>
              <a:gs pos="17999">
                <a:srgbClr val="FEE7F2"/>
              </a:gs>
              <a:gs pos="36000">
                <a:srgbClr val="FAC77D"/>
              </a:gs>
              <a:gs pos="61000">
                <a:srgbClr val="FBA97D"/>
              </a:gs>
              <a:gs pos="82001">
                <a:srgbClr val="FBD49C"/>
              </a:gs>
              <a:gs pos="100000">
                <a:srgbClr val="FEE7F2"/>
              </a:gs>
            </a:gsLst>
            <a:lin ang="16200000" scaled="0"/>
            <a:tileRect/>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b="1" dirty="0">
                <a:solidFill>
                  <a:schemeClr val="tx1"/>
                </a:solidFill>
              </a:rPr>
              <a:t>Eléments d’une </a:t>
            </a:r>
            <a:r>
              <a:rPr lang="fr-FR" b="1" dirty="0" smtClean="0">
                <a:solidFill>
                  <a:schemeClr val="tx1"/>
                </a:solidFill>
              </a:rPr>
              <a:t>problématisation culturelle</a:t>
            </a:r>
            <a:endParaRPr lang="fr-FR" b="1" dirty="0">
              <a:solidFill>
                <a:schemeClr val="tx1"/>
              </a:solidFill>
            </a:endParaRPr>
          </a:p>
        </p:txBody>
      </p:sp>
      <p:sp>
        <p:nvSpPr>
          <p:cNvPr id="6" name="Rectangle à coins arrondis 5"/>
          <p:cNvSpPr/>
          <p:nvPr/>
        </p:nvSpPr>
        <p:spPr>
          <a:xfrm>
            <a:off x="2052638" y="1147763"/>
            <a:ext cx="1711325" cy="5540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Qu’est ce que la performance?</a:t>
            </a:r>
          </a:p>
        </p:txBody>
      </p:sp>
      <p:sp>
        <p:nvSpPr>
          <p:cNvPr id="8" name="Rectangle à coins arrondis 7"/>
          <p:cNvSpPr/>
          <p:nvPr/>
        </p:nvSpPr>
        <p:spPr>
          <a:xfrm>
            <a:off x="2470150" y="1778000"/>
            <a:ext cx="1712913" cy="5540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Tout le monde est-il égal devant la performance?</a:t>
            </a:r>
          </a:p>
        </p:txBody>
      </p:sp>
      <p:sp>
        <p:nvSpPr>
          <p:cNvPr id="9" name="Rectangle à coins arrondis 8"/>
          <p:cNvSpPr/>
          <p:nvPr/>
        </p:nvSpPr>
        <p:spPr>
          <a:xfrm>
            <a:off x="2911475" y="2398713"/>
            <a:ext cx="1711325" cy="552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Ma performance est-elle estimable? </a:t>
            </a:r>
          </a:p>
        </p:txBody>
      </p:sp>
      <p:sp>
        <p:nvSpPr>
          <p:cNvPr id="10" name="Rectangle à coins arrondis 9"/>
          <p:cNvSpPr/>
          <p:nvPr/>
        </p:nvSpPr>
        <p:spPr>
          <a:xfrm>
            <a:off x="3392488" y="3073400"/>
            <a:ext cx="1711325" cy="552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Est-ce que je suis capable de progresser?  Qu’est ce qui peut le permettre?</a:t>
            </a:r>
          </a:p>
        </p:txBody>
      </p:sp>
      <p:sp>
        <p:nvSpPr>
          <p:cNvPr id="13" name="Flèche courbée vers le haut 12"/>
          <p:cNvSpPr/>
          <p:nvPr/>
        </p:nvSpPr>
        <p:spPr>
          <a:xfrm>
            <a:off x="5764213" y="5273675"/>
            <a:ext cx="2030412" cy="7223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grpSp>
        <p:nvGrpSpPr>
          <p:cNvPr id="2" name="Groupe 14"/>
          <p:cNvGrpSpPr>
            <a:grpSpLocks/>
          </p:cNvGrpSpPr>
          <p:nvPr/>
        </p:nvGrpSpPr>
        <p:grpSpPr bwMode="auto">
          <a:xfrm>
            <a:off x="5126038" y="4954588"/>
            <a:ext cx="1289050" cy="365125"/>
            <a:chOff x="2998788" y="4837113"/>
            <a:chExt cx="1289050" cy="365125"/>
          </a:xfrm>
        </p:grpSpPr>
        <p:sp>
          <p:nvSpPr>
            <p:cNvPr id="2092" name="ZoneTexte 14"/>
            <p:cNvSpPr txBox="1">
              <a:spLocks noChangeArrowheads="1"/>
            </p:cNvSpPr>
            <p:nvPr/>
          </p:nvSpPr>
          <p:spPr bwMode="auto">
            <a:xfrm>
              <a:off x="3008313" y="4870450"/>
              <a:ext cx="12255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fr-FR" sz="1400" b="1">
                  <a:latin typeface="Calibri" pitchFamily="34" charset="0"/>
                </a:rPr>
                <a:t>Performance?</a:t>
              </a:r>
            </a:p>
          </p:txBody>
        </p:sp>
        <p:sp>
          <p:nvSpPr>
            <p:cNvPr id="16" name="Parenthèse ouvrante 15"/>
            <p:cNvSpPr/>
            <p:nvPr/>
          </p:nvSpPr>
          <p:spPr>
            <a:xfrm>
              <a:off x="2998788" y="4837113"/>
              <a:ext cx="106362" cy="350837"/>
            </a:xfrm>
            <a:prstGeom prst="leftBracket">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18" name="Parenthèse ouvrante 17"/>
            <p:cNvSpPr/>
            <p:nvPr/>
          </p:nvSpPr>
          <p:spPr>
            <a:xfrm flipH="1">
              <a:off x="4178300" y="4851400"/>
              <a:ext cx="109538" cy="350838"/>
            </a:xfrm>
            <a:prstGeom prst="leftBracket">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grpSp>
        <p:nvGrpSpPr>
          <p:cNvPr id="3" name="Groupe 16"/>
          <p:cNvGrpSpPr>
            <a:grpSpLocks/>
          </p:cNvGrpSpPr>
          <p:nvPr/>
        </p:nvGrpSpPr>
        <p:grpSpPr bwMode="auto">
          <a:xfrm>
            <a:off x="7032625" y="4968875"/>
            <a:ext cx="1289050" cy="365125"/>
            <a:chOff x="2998788" y="4837113"/>
            <a:chExt cx="1289050" cy="365125"/>
          </a:xfrm>
        </p:grpSpPr>
        <p:sp>
          <p:nvSpPr>
            <p:cNvPr id="2089" name="ZoneTexte 14"/>
            <p:cNvSpPr txBox="1">
              <a:spLocks noChangeArrowheads="1"/>
            </p:cNvSpPr>
            <p:nvPr/>
          </p:nvSpPr>
          <p:spPr bwMode="auto">
            <a:xfrm>
              <a:off x="3008313" y="4870450"/>
              <a:ext cx="11312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fr-FR" altLang="fr-FR" sz="1400" b="1">
                  <a:latin typeface="Calibri" pitchFamily="34" charset="0"/>
                </a:rPr>
                <a:t>Se Préparer?</a:t>
              </a:r>
            </a:p>
          </p:txBody>
        </p:sp>
        <p:sp>
          <p:nvSpPr>
            <p:cNvPr id="20" name="Parenthèse ouvrante 19"/>
            <p:cNvSpPr/>
            <p:nvPr/>
          </p:nvSpPr>
          <p:spPr>
            <a:xfrm>
              <a:off x="2998788" y="4837113"/>
              <a:ext cx="106363" cy="350838"/>
            </a:xfrm>
            <a:prstGeom prst="leftBracket">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21" name="Parenthèse ouvrante 20"/>
            <p:cNvSpPr/>
            <p:nvPr/>
          </p:nvSpPr>
          <p:spPr>
            <a:xfrm flipH="1">
              <a:off x="4178301" y="4851401"/>
              <a:ext cx="109537" cy="350837"/>
            </a:xfrm>
            <a:prstGeom prst="leftBracket">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sp>
        <p:nvSpPr>
          <p:cNvPr id="22" name="Rectangle à coins arrondis 21"/>
          <p:cNvSpPr/>
          <p:nvPr/>
        </p:nvSpPr>
        <p:spPr>
          <a:xfrm>
            <a:off x="7788275" y="4298950"/>
            <a:ext cx="1993900" cy="655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Nécessités de comprendre le déterminisme de ma performance personnelle</a:t>
            </a:r>
          </a:p>
        </p:txBody>
      </p:sp>
      <p:sp>
        <p:nvSpPr>
          <p:cNvPr id="23" name="Rectangle à coins arrondis 22"/>
          <p:cNvSpPr/>
          <p:nvPr/>
        </p:nvSpPr>
        <p:spPr>
          <a:xfrm>
            <a:off x="3938588" y="3735388"/>
            <a:ext cx="1711325" cy="552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Quelles sont mes valeurs personnelles que je dois engager? </a:t>
            </a:r>
          </a:p>
        </p:txBody>
      </p:sp>
      <p:sp>
        <p:nvSpPr>
          <p:cNvPr id="24" name="Rectangle à coins arrondis 23"/>
          <p:cNvSpPr/>
          <p:nvPr/>
        </p:nvSpPr>
        <p:spPr>
          <a:xfrm>
            <a:off x="4525963" y="4344988"/>
            <a:ext cx="1711325" cy="552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Quelles sont les valeurs collectives que l’on doit engager?</a:t>
            </a:r>
          </a:p>
        </p:txBody>
      </p:sp>
      <p:sp>
        <p:nvSpPr>
          <p:cNvPr id="29" name="Ellipse 28"/>
          <p:cNvSpPr/>
          <p:nvPr/>
        </p:nvSpPr>
        <p:spPr>
          <a:xfrm>
            <a:off x="5465763" y="5943600"/>
            <a:ext cx="2795587" cy="69215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200" b="1" dirty="0"/>
              <a:t>Préparer son organisme à une performance optimale le jour du cross du collège?</a:t>
            </a:r>
          </a:p>
        </p:txBody>
      </p:sp>
      <p:sp>
        <p:nvSpPr>
          <p:cNvPr id="34" name="Rectangle à coins arrondis 33"/>
          <p:cNvSpPr/>
          <p:nvPr/>
        </p:nvSpPr>
        <p:spPr>
          <a:xfrm>
            <a:off x="8259763" y="3559175"/>
            <a:ext cx="1993900" cy="655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Nécessités de comprendre les fonctions de nutritions intervenant dans la production d’énergie?</a:t>
            </a:r>
          </a:p>
        </p:txBody>
      </p:sp>
      <p:sp>
        <p:nvSpPr>
          <p:cNvPr id="35" name="Rectangle à coins arrondis 34"/>
          <p:cNvSpPr/>
          <p:nvPr/>
        </p:nvSpPr>
        <p:spPr>
          <a:xfrm>
            <a:off x="8847138" y="2817813"/>
            <a:ext cx="1993900" cy="6556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Nécessités de comprendre la motricité et son contrôle?</a:t>
            </a:r>
          </a:p>
        </p:txBody>
      </p:sp>
      <p:sp>
        <p:nvSpPr>
          <p:cNvPr id="37" name="Rectangle à coins arrondis 36"/>
          <p:cNvSpPr/>
          <p:nvPr/>
        </p:nvSpPr>
        <p:spPr>
          <a:xfrm>
            <a:off x="9329738" y="2066925"/>
            <a:ext cx="1993900" cy="655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Nécessités de comprendre les risques et l’hygiène personnelle pour les limiter?</a:t>
            </a:r>
          </a:p>
        </p:txBody>
      </p:sp>
      <p:sp>
        <p:nvSpPr>
          <p:cNvPr id="38" name="Rectangle à coins arrondis 37"/>
          <p:cNvSpPr/>
          <p:nvPr/>
        </p:nvSpPr>
        <p:spPr>
          <a:xfrm>
            <a:off x="9896475" y="1293813"/>
            <a:ext cx="1993900" cy="6556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Nécessités de comprendre les différences </a:t>
            </a:r>
            <a:r>
              <a:rPr lang="fr-FR" sz="1100" b="1" dirty="0" err="1"/>
              <a:t>inter-individuelles</a:t>
            </a:r>
            <a:r>
              <a:rPr lang="fr-FR" sz="1100" b="1" dirty="0"/>
              <a:t>?</a:t>
            </a:r>
          </a:p>
        </p:txBody>
      </p:sp>
      <p:sp>
        <p:nvSpPr>
          <p:cNvPr id="68" name="Ellipse 67"/>
          <p:cNvSpPr/>
          <p:nvPr/>
        </p:nvSpPr>
        <p:spPr>
          <a:xfrm>
            <a:off x="9101138" y="4943475"/>
            <a:ext cx="2743200" cy="914400"/>
          </a:xfrm>
          <a:prstGeom prst="ellipse">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1"/>
                </a:solidFill>
              </a:rPr>
              <a:t>Comment est produite l’énergie permettant l’effort musculaire?</a:t>
            </a:r>
          </a:p>
        </p:txBody>
      </p:sp>
      <p:sp>
        <p:nvSpPr>
          <p:cNvPr id="69" name="Ellipse 68"/>
          <p:cNvSpPr/>
          <p:nvPr/>
        </p:nvSpPr>
        <p:spPr>
          <a:xfrm>
            <a:off x="8485188" y="5943600"/>
            <a:ext cx="2636837" cy="914400"/>
          </a:xfrm>
          <a:prstGeom prst="ellipse">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400" b="1" dirty="0">
                <a:solidFill>
                  <a:schemeClr val="tx1"/>
                </a:solidFill>
              </a:rPr>
              <a:t>Comment améliorer sa motricité? Comment est-elle  contrôlée?</a:t>
            </a:r>
          </a:p>
        </p:txBody>
      </p:sp>
      <p:sp>
        <p:nvSpPr>
          <p:cNvPr id="70" name="Arc 69"/>
          <p:cNvSpPr/>
          <p:nvPr/>
        </p:nvSpPr>
        <p:spPr>
          <a:xfrm rot="3380740">
            <a:off x="10235407" y="3950494"/>
            <a:ext cx="1081087" cy="987425"/>
          </a:xfrm>
          <a:prstGeom prst="arc">
            <a:avLst>
              <a:gd name="adj1" fmla="val 12039178"/>
              <a:gd name="adj2" fmla="val 1721505"/>
            </a:avLst>
          </a:prstGeom>
          <a:ln w="635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71" name="Ellipse 70"/>
          <p:cNvSpPr/>
          <p:nvPr/>
        </p:nvSpPr>
        <p:spPr>
          <a:xfrm>
            <a:off x="7847013" y="3479800"/>
            <a:ext cx="2786062" cy="827088"/>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2" name="Ellipse 71"/>
          <p:cNvSpPr/>
          <p:nvPr/>
        </p:nvSpPr>
        <p:spPr>
          <a:xfrm>
            <a:off x="8488363" y="2708275"/>
            <a:ext cx="2786062" cy="825500"/>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3" name="Arc 72"/>
          <p:cNvSpPr/>
          <p:nvPr/>
        </p:nvSpPr>
        <p:spPr>
          <a:xfrm rot="3380740">
            <a:off x="9155113" y="3616325"/>
            <a:ext cx="3230562" cy="2687638"/>
          </a:xfrm>
          <a:prstGeom prst="arc">
            <a:avLst>
              <a:gd name="adj1" fmla="val 12669877"/>
              <a:gd name="adj2" fmla="val 1370818"/>
            </a:avLst>
          </a:prstGeom>
          <a:ln w="635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74" name="Rectangle à coins arrondis 73"/>
          <p:cNvSpPr/>
          <p:nvPr/>
        </p:nvSpPr>
        <p:spPr>
          <a:xfrm>
            <a:off x="3395663" y="3076575"/>
            <a:ext cx="1711325" cy="55245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100" b="1" dirty="0"/>
              <a:t>Est-ce que je suis capable de progresser?  Qu’est ce qui peut le permettre?</a:t>
            </a:r>
          </a:p>
        </p:txBody>
      </p:sp>
      <p:sp>
        <p:nvSpPr>
          <p:cNvPr id="47" name="Titre 1"/>
          <p:cNvSpPr txBox="1">
            <a:spLocks/>
          </p:cNvSpPr>
          <p:nvPr/>
        </p:nvSpPr>
        <p:spPr bwMode="auto">
          <a:xfrm>
            <a:off x="92869" y="312383"/>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Problématiser (1) : questionner l’objet d’étude : </a:t>
            </a:r>
          </a:p>
          <a:p>
            <a:pPr algn="r" eaLnBrk="1" hangingPunct="1">
              <a:lnSpc>
                <a:spcPct val="90000"/>
              </a:lnSpc>
              <a:spcBef>
                <a:spcPct val="0"/>
              </a:spcBef>
              <a:buClrTx/>
              <a:buSzTx/>
              <a:buFontTx/>
              <a:buNone/>
            </a:pPr>
            <a:endParaRPr lang="fr-FR" altLang="fr-FR" sz="4400" u="sng" dirty="0">
              <a:solidFill>
                <a:schemeClr val="tx1"/>
              </a:solidFill>
              <a:latin typeface="Calibri Light" panose="020F0302020204030204" pitchFamily="34" charset="0"/>
            </a:endParaRPr>
          </a:p>
        </p:txBody>
      </p:sp>
      <p:sp>
        <p:nvSpPr>
          <p:cNvPr id="48" name="Rectangle à coins arrondis 11"/>
          <p:cNvSpPr>
            <a:spLocks noChangeArrowheads="1"/>
          </p:cNvSpPr>
          <p:nvPr/>
        </p:nvSpPr>
        <p:spPr bwMode="auto">
          <a:xfrm>
            <a:off x="10372441" y="4239748"/>
            <a:ext cx="1803968" cy="657224"/>
          </a:xfrm>
          <a:prstGeom prst="roundRect">
            <a:avLst>
              <a:gd name="adj" fmla="val 16667"/>
            </a:avLst>
          </a:prstGeom>
          <a:solidFill>
            <a:srgbClr val="FFC000"/>
          </a:solidFill>
          <a:ln w="38100">
            <a:solidFill>
              <a:srgbClr val="FFFFFF"/>
            </a:solidFill>
            <a:round/>
            <a:headEnd/>
            <a:tailEnd/>
          </a:ln>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fr-FR" altLang="fr-FR" sz="2400" b="1" dirty="0">
                <a:latin typeface="Calibri" pitchFamily="34" charset="0"/>
                <a:ea typeface="Calibri" pitchFamily="34" charset="0"/>
                <a:cs typeface="Times New Roman" pitchFamily="18" charset="0"/>
              </a:rPr>
              <a:t>Situations problèmes</a:t>
            </a:r>
            <a:endParaRPr lang="fr-FR" altLang="fr-FR" sz="2400" b="1" dirty="0">
              <a:ea typeface="Calibri" pitchFamily="34" charset="0"/>
            </a:endParaRPr>
          </a:p>
        </p:txBody>
      </p:sp>
    </p:spTree>
    <p:extLst>
      <p:ext uri="{BB962C8B-B14F-4D97-AF65-F5344CB8AC3E}">
        <p14:creationId xmlns:p14="http://schemas.microsoft.com/office/powerpoint/2010/main" val="2873478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checkerboard(across)">
                                      <p:cBhvr>
                                        <p:cTn id="7" dur="500"/>
                                        <p:tgtEl>
                                          <p:spTgt spid="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childTnLst>
                          </p:cTn>
                        </p:par>
                        <p:par>
                          <p:cTn id="17" fill="hold" nodeType="afterGroup">
                            <p:stCondLst>
                              <p:cond delay="1000"/>
                            </p:stCondLst>
                            <p:childTnLst>
                              <p:par>
                                <p:cTn id="18" presetID="5" presetClass="entr" presetSubtype="1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heckerboard(across)">
                                      <p:cBhvr>
                                        <p:cTn id="20" dur="500"/>
                                        <p:tgtEl>
                                          <p:spTgt spid="8"/>
                                        </p:tgtEl>
                                      </p:cBhvr>
                                    </p:animEffect>
                                  </p:childTnLst>
                                </p:cTn>
                              </p:par>
                            </p:childTnLst>
                          </p:cTn>
                        </p:par>
                        <p:par>
                          <p:cTn id="21" fill="hold" nodeType="afterGroup">
                            <p:stCondLst>
                              <p:cond delay="1500"/>
                            </p:stCondLst>
                            <p:childTnLst>
                              <p:par>
                                <p:cTn id="22" presetID="5" presetClass="entr" presetSubtype="1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heckerboard(across)">
                                      <p:cBhvr>
                                        <p:cTn id="24" dur="500"/>
                                        <p:tgtEl>
                                          <p:spTgt spid="9"/>
                                        </p:tgtEl>
                                      </p:cBhvr>
                                    </p:animEffect>
                                  </p:childTnLst>
                                </p:cTn>
                              </p:par>
                            </p:childTnLst>
                          </p:cTn>
                        </p:par>
                        <p:par>
                          <p:cTn id="25" fill="hold" nodeType="afterGroup">
                            <p:stCondLst>
                              <p:cond delay="2000"/>
                            </p:stCondLst>
                            <p:childTnLst>
                              <p:par>
                                <p:cTn id="26" presetID="5" presetClass="entr" presetSubtype="1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heckerboard(across)">
                                      <p:cBhvr>
                                        <p:cTn id="28" dur="500"/>
                                        <p:tgtEl>
                                          <p:spTgt spid="10"/>
                                        </p:tgtEl>
                                      </p:cBhvr>
                                    </p:animEffect>
                                  </p:childTnLst>
                                </p:cTn>
                              </p:par>
                            </p:childTnLst>
                          </p:cTn>
                        </p:par>
                        <p:par>
                          <p:cTn id="29" fill="hold" nodeType="afterGroup">
                            <p:stCondLst>
                              <p:cond delay="2500"/>
                            </p:stCondLst>
                            <p:childTnLst>
                              <p:par>
                                <p:cTn id="30" presetID="5" presetClass="entr" presetSubtype="10"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checkerboard(across)">
                                      <p:cBhvr>
                                        <p:cTn id="32" dur="500"/>
                                        <p:tgtEl>
                                          <p:spTgt spid="23"/>
                                        </p:tgtEl>
                                      </p:cBhvr>
                                    </p:animEffect>
                                  </p:childTnLst>
                                </p:cTn>
                              </p:par>
                            </p:childTnLst>
                          </p:cTn>
                        </p:par>
                        <p:par>
                          <p:cTn id="33" fill="hold" nodeType="afterGroup">
                            <p:stCondLst>
                              <p:cond delay="3000"/>
                            </p:stCondLst>
                            <p:childTnLst>
                              <p:par>
                                <p:cTn id="34" presetID="5" presetClass="entr" presetSubtype="10"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checkerboard(across)">
                                      <p:cBhvr>
                                        <p:cTn id="36" dur="500"/>
                                        <p:tgtEl>
                                          <p:spTgt spid="2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checkerboard(across)">
                                      <p:cBhvr>
                                        <p:cTn id="41" dur="500"/>
                                        <p:tgtEl>
                                          <p:spTgt spid="74"/>
                                        </p:tgtEl>
                                      </p:cBhvr>
                                    </p:animEffect>
                                  </p:childTnLst>
                                </p:cTn>
                              </p:par>
                              <p:par>
                                <p:cTn id="42" presetID="5" presetClass="entr" presetSubtype="10" fill="hold" nodeType="with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checkerboard(across)">
                                      <p:cBhvr>
                                        <p:cTn id="44" dur="500"/>
                                        <p:tgtEl>
                                          <p:spTgt spid="3"/>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checkerboard(across)">
                                      <p:cBhvr>
                                        <p:cTn id="47" dur="500"/>
                                        <p:tgtEl>
                                          <p:spTgt spid="1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checkerboard(across)">
                                      <p:cBhvr>
                                        <p:cTn id="52" dur="500"/>
                                        <p:tgtEl>
                                          <p:spTgt spid="22"/>
                                        </p:tgtEl>
                                      </p:cBhvr>
                                    </p:animEffect>
                                  </p:childTnLst>
                                </p:cTn>
                              </p:par>
                            </p:childTnLst>
                          </p:cTn>
                        </p:par>
                        <p:par>
                          <p:cTn id="53" fill="hold" nodeType="afterGroup">
                            <p:stCondLst>
                              <p:cond delay="500"/>
                            </p:stCondLst>
                            <p:childTnLst>
                              <p:par>
                                <p:cTn id="54" presetID="5" presetClass="entr" presetSubtype="10" fill="hold" nodeType="after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checkerboard(across)">
                                      <p:cBhvr>
                                        <p:cTn id="56" dur="500"/>
                                        <p:tgtEl>
                                          <p:spTgt spid="34"/>
                                        </p:tgtEl>
                                      </p:cBhvr>
                                    </p:animEffect>
                                  </p:childTnLst>
                                </p:cTn>
                              </p:par>
                            </p:childTnLst>
                          </p:cTn>
                        </p:par>
                        <p:par>
                          <p:cTn id="57" fill="hold" nodeType="afterGroup">
                            <p:stCondLst>
                              <p:cond delay="1000"/>
                            </p:stCondLst>
                            <p:childTnLst>
                              <p:par>
                                <p:cTn id="58" presetID="5" presetClass="entr" presetSubtype="10" fill="hold"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checkerboard(across)">
                                      <p:cBhvr>
                                        <p:cTn id="60" dur="500"/>
                                        <p:tgtEl>
                                          <p:spTgt spid="35"/>
                                        </p:tgtEl>
                                      </p:cBhvr>
                                    </p:animEffect>
                                  </p:childTnLst>
                                </p:cTn>
                              </p:par>
                            </p:childTnLst>
                          </p:cTn>
                        </p:par>
                        <p:par>
                          <p:cTn id="61" fill="hold" nodeType="afterGroup">
                            <p:stCondLst>
                              <p:cond delay="1500"/>
                            </p:stCondLst>
                            <p:childTnLst>
                              <p:par>
                                <p:cTn id="62" presetID="5" presetClass="entr" presetSubtype="10" fill="hold" nodeType="afterEffect">
                                  <p:stCondLst>
                                    <p:cond delay="0"/>
                                  </p:stCondLst>
                                  <p:childTnLst>
                                    <p:set>
                                      <p:cBhvr>
                                        <p:cTn id="63" dur="1" fill="hold">
                                          <p:stCondLst>
                                            <p:cond delay="0"/>
                                          </p:stCondLst>
                                        </p:cTn>
                                        <p:tgtEl>
                                          <p:spTgt spid="37"/>
                                        </p:tgtEl>
                                        <p:attrNameLst>
                                          <p:attrName>style.visibility</p:attrName>
                                        </p:attrNameLst>
                                      </p:cBhvr>
                                      <p:to>
                                        <p:strVal val="visible"/>
                                      </p:to>
                                    </p:set>
                                    <p:animEffect transition="in" filter="checkerboard(across)">
                                      <p:cBhvr>
                                        <p:cTn id="64" dur="500"/>
                                        <p:tgtEl>
                                          <p:spTgt spid="37"/>
                                        </p:tgtEl>
                                      </p:cBhvr>
                                    </p:animEffect>
                                  </p:childTnLst>
                                </p:cTn>
                              </p:par>
                            </p:childTnLst>
                          </p:cTn>
                        </p:par>
                        <p:par>
                          <p:cTn id="65" fill="hold" nodeType="afterGroup">
                            <p:stCondLst>
                              <p:cond delay="2000"/>
                            </p:stCondLst>
                            <p:childTnLst>
                              <p:par>
                                <p:cTn id="66" presetID="5" presetClass="entr" presetSubtype="10" fill="hold"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checkerboard(across)">
                                      <p:cBhvr>
                                        <p:cTn id="68" dur="500"/>
                                        <p:tgtEl>
                                          <p:spTgt spid="38"/>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 presetClass="entr" presetSubtype="10" fill="hold" grpId="0" nodeType="click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checkerboard(across)">
                                      <p:cBhvr>
                                        <p:cTn id="73" dur="500"/>
                                        <p:tgtEl>
                                          <p:spTgt spid="71"/>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70"/>
                                        </p:tgtEl>
                                        <p:attrNameLst>
                                          <p:attrName>style.visibility</p:attrName>
                                        </p:attrNameLst>
                                      </p:cBhvr>
                                      <p:to>
                                        <p:strVal val="visible"/>
                                      </p:to>
                                    </p:set>
                                    <p:animEffect transition="in" filter="checkerboard(across)">
                                      <p:cBhvr>
                                        <p:cTn id="76" dur="500"/>
                                        <p:tgtEl>
                                          <p:spTgt spid="70"/>
                                        </p:tgtEl>
                                      </p:cBhvr>
                                    </p:animEffect>
                                  </p:childTnLst>
                                </p:cTn>
                              </p:par>
                              <p:par>
                                <p:cTn id="77" presetID="5" presetClass="entr" presetSubtype="10" fill="hold" grpId="0" nodeType="with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checkerboard(across)">
                                      <p:cBhvr>
                                        <p:cTn id="79" dur="500"/>
                                        <p:tgtEl>
                                          <p:spTgt spid="68"/>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72"/>
                                        </p:tgtEl>
                                        <p:attrNameLst>
                                          <p:attrName>style.visibility</p:attrName>
                                        </p:attrNameLst>
                                      </p:cBhvr>
                                      <p:to>
                                        <p:strVal val="visible"/>
                                      </p:to>
                                    </p:set>
                                    <p:animEffect transition="in" filter="checkerboard(across)">
                                      <p:cBhvr>
                                        <p:cTn id="82" dur="500"/>
                                        <p:tgtEl>
                                          <p:spTgt spid="72"/>
                                        </p:tgtEl>
                                      </p:cBhvr>
                                    </p:animEffect>
                                  </p:childTnLst>
                                </p:cTn>
                              </p:par>
                              <p:par>
                                <p:cTn id="83" presetID="5" presetClass="entr" presetSubtype="10" fill="hold" grpId="0" nodeType="withEffect">
                                  <p:stCondLst>
                                    <p:cond delay="0"/>
                                  </p:stCondLst>
                                  <p:childTnLst>
                                    <p:set>
                                      <p:cBhvr>
                                        <p:cTn id="84" dur="1" fill="hold">
                                          <p:stCondLst>
                                            <p:cond delay="0"/>
                                          </p:stCondLst>
                                        </p:cTn>
                                        <p:tgtEl>
                                          <p:spTgt spid="73"/>
                                        </p:tgtEl>
                                        <p:attrNameLst>
                                          <p:attrName>style.visibility</p:attrName>
                                        </p:attrNameLst>
                                      </p:cBhvr>
                                      <p:to>
                                        <p:strVal val="visible"/>
                                      </p:to>
                                    </p:set>
                                    <p:animEffect transition="in" filter="checkerboard(across)">
                                      <p:cBhvr>
                                        <p:cTn id="85" dur="500"/>
                                        <p:tgtEl>
                                          <p:spTgt spid="73"/>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69"/>
                                        </p:tgtEl>
                                        <p:attrNameLst>
                                          <p:attrName>style.visibility</p:attrName>
                                        </p:attrNameLst>
                                      </p:cBhvr>
                                      <p:to>
                                        <p:strVal val="visible"/>
                                      </p:to>
                                    </p:set>
                                    <p:animEffect transition="in" filter="checkerboard(across)">
                                      <p:cBhvr>
                                        <p:cTn id="88" dur="500"/>
                                        <p:tgtEl>
                                          <p:spTgt spid="69"/>
                                        </p:tgtEl>
                                      </p:cBhvr>
                                    </p:animEffec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grpId="0" nodeType="click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checkerboard(across)">
                                      <p:cBhvr>
                                        <p:cTn id="9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3" grpId="0" animBg="1"/>
      <p:bldP spid="22" grpId="0" animBg="1"/>
      <p:bldP spid="23" grpId="0" animBg="1"/>
      <p:bldP spid="24" grpId="0" animBg="1"/>
      <p:bldP spid="29" grpId="0" animBg="1"/>
      <p:bldP spid="68" grpId="0" animBg="1"/>
      <p:bldP spid="69" grpId="0" animBg="1"/>
      <p:bldP spid="70" grpId="0" animBg="1"/>
      <p:bldP spid="71" grpId="0" animBg="1"/>
      <p:bldP spid="72" grpId="0" animBg="1"/>
      <p:bldP spid="73" grpId="0" animBg="1"/>
      <p:bldP spid="74"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a:spLocks noChangeArrowheads="1"/>
          </p:cNvSpPr>
          <p:nvPr/>
        </p:nvSpPr>
        <p:spPr bwMode="auto">
          <a:xfrm>
            <a:off x="1877933" y="5046345"/>
            <a:ext cx="5027057" cy="1590938"/>
          </a:xfrm>
          <a:prstGeom prst="ellipse">
            <a:avLst/>
          </a:prstGeom>
          <a:solidFill>
            <a:srgbClr val="C4BC96"/>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altLang="fr-FR" sz="2000" b="1" dirty="0" smtClean="0">
                <a:latin typeface="Calibri" pitchFamily="34" charset="0"/>
                <a:ea typeface="Calibri" pitchFamily="34" charset="0"/>
                <a:cs typeface="Times New Roman" pitchFamily="18" charset="0"/>
              </a:rPr>
              <a:t>En moyenne, les garçons courent plus vite que les filles : l</a:t>
            </a:r>
            <a:r>
              <a:rPr kumimoji="0" lang="fr-FR"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’égalité mise à</a:t>
            </a:r>
            <a:r>
              <a:rPr kumimoji="0" lang="fr-FR" altLang="fr-FR" sz="2000" b="1"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fr-FR"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mal ?</a:t>
            </a:r>
            <a:endParaRPr kumimoji="0" lang="fr-FR" alt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Parenthèses 2"/>
          <p:cNvSpPr>
            <a:spLocks noChangeArrowheads="1"/>
          </p:cNvSpPr>
          <p:nvPr/>
        </p:nvSpPr>
        <p:spPr bwMode="auto">
          <a:xfrm>
            <a:off x="2332038" y="2757488"/>
            <a:ext cx="1576387" cy="581025"/>
          </a:xfrm>
          <a:prstGeom prst="bracketPair">
            <a:avLst>
              <a:gd name="adj" fmla="val 16667"/>
            </a:avLst>
          </a:prstGeom>
          <a:noFill/>
          <a:ln w="9525">
            <a:solidFill>
              <a:srgbClr val="4579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Egalité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Parenthèses 7"/>
          <p:cNvSpPr>
            <a:spLocks noChangeArrowheads="1"/>
          </p:cNvSpPr>
          <p:nvPr/>
        </p:nvSpPr>
        <p:spPr bwMode="auto">
          <a:xfrm>
            <a:off x="4332288" y="3073192"/>
            <a:ext cx="4003675" cy="581025"/>
          </a:xfrm>
          <a:prstGeom prst="bracketPair">
            <a:avLst>
              <a:gd name="adj" fmla="val 16667"/>
            </a:avLst>
          </a:prstGeom>
          <a:noFill/>
          <a:ln w="9525">
            <a:solidFill>
              <a:srgbClr val="4579B8"/>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Des différences biologiques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Flèche courbée vers le haut 4"/>
          <p:cNvSpPr/>
          <p:nvPr/>
        </p:nvSpPr>
        <p:spPr>
          <a:xfrm>
            <a:off x="2811145" y="3757941"/>
            <a:ext cx="3522980" cy="130556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Organigramme : Processus 25"/>
          <p:cNvSpPr>
            <a:spLocks noChangeArrowheads="1"/>
          </p:cNvSpPr>
          <p:nvPr/>
        </p:nvSpPr>
        <p:spPr bwMode="auto">
          <a:xfrm>
            <a:off x="710918" y="402827"/>
            <a:ext cx="6512954" cy="473075"/>
          </a:xfrm>
          <a:prstGeom prst="flowChartProcess">
            <a:avLst/>
          </a:prstGeom>
          <a:gradFill rotWithShape="1">
            <a:gsLst>
              <a:gs pos="0">
                <a:srgbClr val="FFBE86"/>
              </a:gs>
              <a:gs pos="35001">
                <a:srgbClr val="FFD0AA"/>
              </a:gs>
              <a:gs pos="100000">
                <a:srgbClr val="FFEBDB"/>
              </a:gs>
            </a:gsLst>
            <a:lin ang="16200000" scaled="1"/>
          </a:gradFill>
          <a:ln w="9525">
            <a:solidFill>
              <a:srgbClr val="F68C36"/>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Eléments </a:t>
            </a:r>
            <a:r>
              <a:rPr lang="fr-FR" altLang="fr-FR" sz="2400" dirty="0" smtClean="0">
                <a:latin typeface="Calibri" pitchFamily="34" charset="0"/>
                <a:ea typeface="Calibri" pitchFamily="34" charset="0"/>
                <a:cs typeface="Times New Roman" pitchFamily="18" charset="0"/>
              </a:rPr>
              <a:t>d’</a:t>
            </a:r>
            <a:r>
              <a:rPr kumimoji="0" lang="fr-FR" altLang="fr-F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une problématisation culturelle</a:t>
            </a:r>
            <a:endParaRPr kumimoji="0" lang="fr-FR" alt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Organigramme : Alternative 9"/>
          <p:cNvSpPr>
            <a:spLocks noChangeArrowheads="1"/>
          </p:cNvSpPr>
          <p:nvPr/>
        </p:nvSpPr>
        <p:spPr bwMode="auto">
          <a:xfrm>
            <a:off x="173420" y="4697413"/>
            <a:ext cx="1656967" cy="1939871"/>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L’égalité un principe de non-domination et d’égale valeur humaine</a:t>
            </a:r>
            <a:endParaRPr kumimoji="0" lang="fr-FR" altLang="fr-FR" b="1" i="0" u="none" strike="noStrike" cap="none" normalizeH="0" baseline="0" dirty="0" smtClean="0">
              <a:ln>
                <a:noFill/>
              </a:ln>
              <a:solidFill>
                <a:schemeClr val="bg1"/>
              </a:solidFill>
              <a:effectLst/>
              <a:latin typeface="Arial" pitchFamily="34" charset="0"/>
              <a:cs typeface="Arial" pitchFamily="34" charset="0"/>
            </a:endParaRPr>
          </a:p>
        </p:txBody>
      </p:sp>
      <p:sp>
        <p:nvSpPr>
          <p:cNvPr id="10" name="Organigramme : Alternative 10"/>
          <p:cNvSpPr>
            <a:spLocks noChangeArrowheads="1"/>
          </p:cNvSpPr>
          <p:nvPr/>
        </p:nvSpPr>
        <p:spPr bwMode="auto">
          <a:xfrm>
            <a:off x="6904990" y="4697414"/>
            <a:ext cx="2286307" cy="1939870"/>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altLang="fr-FR" b="1" dirty="0" smtClean="0">
                <a:solidFill>
                  <a:schemeClr val="bg1"/>
                </a:solidFill>
                <a:latin typeface="Calibri" pitchFamily="34" charset="0"/>
                <a:ea typeface="Calibri" pitchFamily="34" charset="0"/>
                <a:cs typeface="Times New Roman" pitchFamily="18" charset="0"/>
              </a:rPr>
              <a:t>-Identique plus que différent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1" i="0" u="none" strike="noStrike" cap="none" normalizeH="0" baseline="0" dirty="0" smtClean="0">
                <a:ln>
                  <a:noFill/>
                </a:ln>
                <a:solidFill>
                  <a:schemeClr val="bg1"/>
                </a:solidFill>
                <a:effectLst/>
                <a:latin typeface="Calibri" pitchFamily="34" charset="0"/>
                <a:cs typeface="Times New Roman" pitchFamily="18" charset="0"/>
              </a:rPr>
              <a:t>-Des différences aux</a:t>
            </a:r>
            <a:r>
              <a:rPr kumimoji="0" lang="fr-FR" altLang="fr-FR" b="1" i="0" u="none" strike="noStrike" cap="none" normalizeH="0" dirty="0" smtClean="0">
                <a:ln>
                  <a:noFill/>
                </a:ln>
                <a:solidFill>
                  <a:schemeClr val="bg1"/>
                </a:solidFill>
                <a:effectLst/>
                <a:latin typeface="Calibri" pitchFamily="34" charset="0"/>
                <a:cs typeface="Times New Roman" pitchFamily="18" charset="0"/>
              </a:rPr>
              <a:t> causes variables</a:t>
            </a:r>
          </a:p>
          <a:p>
            <a:pPr marL="0" marR="0" lvl="0" indent="0" algn="ctr" defTabSz="914400" rtl="0" eaLnBrk="1" fontAlgn="base" latinLnBrk="0" hangingPunct="1">
              <a:lnSpc>
                <a:spcPct val="100000"/>
              </a:lnSpc>
              <a:spcBef>
                <a:spcPct val="0"/>
              </a:spcBef>
              <a:spcAft>
                <a:spcPct val="0"/>
              </a:spcAft>
              <a:buClrTx/>
              <a:buSzTx/>
              <a:buFontTx/>
              <a:buNone/>
              <a:tabLst/>
            </a:pPr>
            <a:r>
              <a:rPr lang="fr-FR" altLang="fr-FR" b="1" baseline="0" dirty="0" smtClean="0">
                <a:solidFill>
                  <a:schemeClr val="bg1"/>
                </a:solidFill>
                <a:latin typeface="Calibri" pitchFamily="34" charset="0"/>
                <a:cs typeface="Times New Roman" pitchFamily="18" charset="0"/>
              </a:rPr>
              <a:t>-Des différences au de là de</a:t>
            </a:r>
            <a:r>
              <a:rPr lang="fr-FR" altLang="fr-FR" b="1" dirty="0" smtClean="0">
                <a:solidFill>
                  <a:schemeClr val="bg1"/>
                </a:solidFill>
                <a:latin typeface="Calibri" pitchFamily="34" charset="0"/>
                <a:cs typeface="Times New Roman" pitchFamily="18" charset="0"/>
              </a:rPr>
              <a:t> F/G</a:t>
            </a:r>
            <a:endParaRPr kumimoji="0" lang="fr-FR" altLang="fr-FR" b="1" i="0" u="none" strike="noStrike" cap="none" normalizeH="0" baseline="0" dirty="0" smtClean="0">
              <a:ln>
                <a:noFill/>
              </a:ln>
              <a:solidFill>
                <a:schemeClr val="bg1"/>
              </a:solidFill>
              <a:effectLst/>
              <a:latin typeface="Arial" pitchFamily="34" charset="0"/>
              <a:cs typeface="Arial" pitchFamily="34" charset="0"/>
            </a:endParaRPr>
          </a:p>
        </p:txBody>
      </p:sp>
      <p:sp>
        <p:nvSpPr>
          <p:cNvPr id="11" name="Arc 10"/>
          <p:cNvSpPr/>
          <p:nvPr/>
        </p:nvSpPr>
        <p:spPr>
          <a:xfrm>
            <a:off x="6904990" y="1182370"/>
            <a:ext cx="2522789" cy="3530097"/>
          </a:xfrm>
          <a:prstGeom prst="arc">
            <a:avLst>
              <a:gd name="adj1" fmla="val 12121833"/>
              <a:gd name="adj2" fmla="val 5149410"/>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grpSp>
        <p:nvGrpSpPr>
          <p:cNvPr id="23" name="Groupe 22"/>
          <p:cNvGrpSpPr/>
          <p:nvPr/>
        </p:nvGrpSpPr>
        <p:grpSpPr>
          <a:xfrm>
            <a:off x="330835" y="1292225"/>
            <a:ext cx="3094196" cy="4556125"/>
            <a:chOff x="330835" y="1292225"/>
            <a:chExt cx="3751580" cy="4556125"/>
          </a:xfrm>
        </p:grpSpPr>
        <p:sp>
          <p:nvSpPr>
            <p:cNvPr id="8" name="Arc 7"/>
            <p:cNvSpPr/>
            <p:nvPr/>
          </p:nvSpPr>
          <p:spPr>
            <a:xfrm>
              <a:off x="330835" y="1292225"/>
              <a:ext cx="3751580" cy="4556125"/>
            </a:xfrm>
            <a:prstGeom prst="arc">
              <a:avLst>
                <a:gd name="adj1" fmla="val 8604332"/>
                <a:gd name="adj2" fmla="val 19836146"/>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cxnSp>
          <p:nvCxnSpPr>
            <p:cNvPr id="15" name="Connecteur droit avec flèche 14"/>
            <p:cNvCxnSpPr/>
            <p:nvPr/>
          </p:nvCxnSpPr>
          <p:spPr>
            <a:xfrm>
              <a:off x="582229" y="4641665"/>
              <a:ext cx="93980" cy="141605"/>
            </a:xfrm>
            <a:prstGeom prst="straightConnector1">
              <a:avLst/>
            </a:prstGeom>
            <a:ln w="5715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16" name="Connecteur droit avec flèche 15"/>
          <p:cNvCxnSpPr/>
          <p:nvPr/>
        </p:nvCxnSpPr>
        <p:spPr>
          <a:xfrm flipH="1">
            <a:off x="8231188" y="4676393"/>
            <a:ext cx="203200" cy="121920"/>
          </a:xfrm>
          <a:prstGeom prst="straightConnector1">
            <a:avLst/>
          </a:prstGeom>
          <a:ln w="5715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rganigramme : Alternative 20"/>
          <p:cNvSpPr>
            <a:spLocks noChangeArrowheads="1"/>
          </p:cNvSpPr>
          <p:nvPr/>
        </p:nvSpPr>
        <p:spPr bwMode="auto">
          <a:xfrm>
            <a:off x="7614745" y="457200"/>
            <a:ext cx="2613408" cy="881281"/>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Des différences dans la production d’énergie nécessaire à l’effort ?</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18" name="Organigramme : Alternative 21"/>
          <p:cNvSpPr>
            <a:spLocks noChangeArrowheads="1"/>
          </p:cNvSpPr>
          <p:nvPr/>
        </p:nvSpPr>
        <p:spPr bwMode="auto">
          <a:xfrm>
            <a:off x="7717454" y="2221930"/>
            <a:ext cx="1916085" cy="725488"/>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Des différences de motricité  ? </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19" name="Organigramme : Alternative 24"/>
          <p:cNvSpPr>
            <a:spLocks noChangeArrowheads="1"/>
          </p:cNvSpPr>
          <p:nvPr/>
        </p:nvSpPr>
        <p:spPr bwMode="auto">
          <a:xfrm>
            <a:off x="5376041" y="1440656"/>
            <a:ext cx="2238704" cy="681038"/>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Des différences de masses musculaires !</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Rectangle 1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1" name="Organigramme : Alternative 16"/>
          <p:cNvSpPr>
            <a:spLocks noChangeArrowheads="1"/>
          </p:cNvSpPr>
          <p:nvPr/>
        </p:nvSpPr>
        <p:spPr bwMode="auto">
          <a:xfrm>
            <a:off x="173419" y="3524142"/>
            <a:ext cx="2060193" cy="754063"/>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Egale capacité à produire une performance ?</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Organigramme : Alternative 3"/>
          <p:cNvSpPr>
            <a:spLocks noChangeArrowheads="1"/>
          </p:cNvSpPr>
          <p:nvPr/>
        </p:nvSpPr>
        <p:spPr bwMode="auto">
          <a:xfrm>
            <a:off x="2492375" y="1897388"/>
            <a:ext cx="1865312" cy="728663"/>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Egal  niveau de la performance </a:t>
            </a:r>
            <a:r>
              <a:rPr kumimoji="0" lang="fr-FR" altLang="fr-FR" sz="1600"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a:t>
            </a:r>
            <a:endParaRPr kumimoji="0" lang="fr-FR" altLang="fr-FR"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25" name="Organigramme : Alternative 18"/>
          <p:cNvSpPr>
            <a:spLocks noChangeArrowheads="1"/>
          </p:cNvSpPr>
          <p:nvPr/>
        </p:nvSpPr>
        <p:spPr bwMode="auto">
          <a:xfrm>
            <a:off x="321884" y="1479083"/>
            <a:ext cx="1902778" cy="782637"/>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Egal droit de produire une performance ?</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26" name="Organigramme : Alternative 17"/>
          <p:cNvSpPr>
            <a:spLocks noChangeArrowheads="1"/>
          </p:cNvSpPr>
          <p:nvPr/>
        </p:nvSpPr>
        <p:spPr bwMode="auto">
          <a:xfrm>
            <a:off x="75787" y="2509838"/>
            <a:ext cx="1852231" cy="771525"/>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Egale valeur de la performance produite ?</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27" name="Ellipse 26"/>
          <p:cNvSpPr/>
          <p:nvPr/>
        </p:nvSpPr>
        <p:spPr>
          <a:xfrm>
            <a:off x="9979572" y="1514265"/>
            <a:ext cx="2212428" cy="2139952"/>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Comment est produite l’énergie permettant l’effort musculaire ? </a:t>
            </a:r>
            <a:endParaRPr lang="fr-FR" sz="2000" b="1" dirty="0">
              <a:solidFill>
                <a:schemeClr val="tx1"/>
              </a:solidFill>
            </a:endParaRPr>
          </a:p>
        </p:txBody>
      </p:sp>
      <p:sp>
        <p:nvSpPr>
          <p:cNvPr id="28" name="Ellipse 27"/>
          <p:cNvSpPr/>
          <p:nvPr/>
        </p:nvSpPr>
        <p:spPr>
          <a:xfrm>
            <a:off x="9285736" y="4039906"/>
            <a:ext cx="2401614" cy="1394893"/>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Comment est commandée la motricité ? </a:t>
            </a:r>
            <a:endParaRPr lang="fr-FR" sz="2000" b="1" dirty="0">
              <a:solidFill>
                <a:schemeClr val="tx1"/>
              </a:solidFill>
            </a:endParaRPr>
          </a:p>
        </p:txBody>
      </p:sp>
      <p:sp>
        <p:nvSpPr>
          <p:cNvPr id="29" name="Ellipse 28"/>
          <p:cNvSpPr/>
          <p:nvPr/>
        </p:nvSpPr>
        <p:spPr>
          <a:xfrm>
            <a:off x="7611160" y="228600"/>
            <a:ext cx="2786062" cy="1294605"/>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0" name="Arc 29"/>
          <p:cNvSpPr/>
          <p:nvPr/>
        </p:nvSpPr>
        <p:spPr>
          <a:xfrm>
            <a:off x="9965888" y="110359"/>
            <a:ext cx="1863506" cy="1718813"/>
          </a:xfrm>
          <a:prstGeom prst="arc">
            <a:avLst>
              <a:gd name="adj1" fmla="val 12444010"/>
              <a:gd name="adj2" fmla="val 2612981"/>
            </a:avLst>
          </a:prstGeom>
          <a:ln w="635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1" name="Connecteur droit avec flèche 30"/>
          <p:cNvCxnSpPr/>
          <p:nvPr/>
        </p:nvCxnSpPr>
        <p:spPr>
          <a:xfrm flipH="1">
            <a:off x="11442039" y="1523205"/>
            <a:ext cx="145707" cy="160678"/>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H="1">
            <a:off x="9706392" y="4020527"/>
            <a:ext cx="145707" cy="160678"/>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3" name="Arc 32"/>
          <p:cNvSpPr/>
          <p:nvPr/>
        </p:nvSpPr>
        <p:spPr>
          <a:xfrm>
            <a:off x="9191297" y="2947418"/>
            <a:ext cx="898634" cy="1153448"/>
          </a:xfrm>
          <a:prstGeom prst="arc">
            <a:avLst>
              <a:gd name="adj1" fmla="val 16122904"/>
              <a:gd name="adj2" fmla="val 4785752"/>
            </a:avLst>
          </a:prstGeom>
          <a:ln w="635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4" name="Ellipse 33"/>
          <p:cNvSpPr/>
          <p:nvPr/>
        </p:nvSpPr>
        <p:spPr>
          <a:xfrm>
            <a:off x="7611159" y="2121694"/>
            <a:ext cx="2216259" cy="951498"/>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5" name="Rectangle à coins arrondis 11"/>
          <p:cNvSpPr>
            <a:spLocks noChangeArrowheads="1"/>
          </p:cNvSpPr>
          <p:nvPr/>
        </p:nvSpPr>
        <p:spPr bwMode="auto">
          <a:xfrm>
            <a:off x="9991196" y="5394860"/>
            <a:ext cx="2200804" cy="715108"/>
          </a:xfrm>
          <a:prstGeom prst="roundRect">
            <a:avLst>
              <a:gd name="adj" fmla="val 16667"/>
            </a:avLst>
          </a:prstGeom>
          <a:solidFill>
            <a:srgbClr val="FFC000"/>
          </a:solidFill>
          <a:ln w="38100">
            <a:solidFill>
              <a:srgbClr val="FFFFFF"/>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Situations problèmes</a:t>
            </a:r>
            <a:endParaRPr kumimoji="0" lang="fr-FR" altLang="fr-FR" sz="2400" b="1" i="0" u="none" strike="noStrike" cap="none" normalizeH="0" baseline="0" dirty="0" smtClean="0">
              <a:ln>
                <a:noFill/>
              </a:ln>
              <a:solidFill>
                <a:schemeClr val="tx1"/>
              </a:solidFill>
              <a:effectLst/>
              <a:latin typeface="Arial" panose="020B0604020202020204" pitchFamily="34" charset="0"/>
            </a:endParaRPr>
          </a:p>
        </p:txBody>
      </p:sp>
      <p:sp>
        <p:nvSpPr>
          <p:cNvPr id="36" name="Organigramme : Alternative 24"/>
          <p:cNvSpPr>
            <a:spLocks noChangeArrowheads="1"/>
          </p:cNvSpPr>
          <p:nvPr/>
        </p:nvSpPr>
        <p:spPr bwMode="auto">
          <a:xfrm>
            <a:off x="6495393" y="3714504"/>
            <a:ext cx="2790343" cy="681038"/>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Des différences</a:t>
            </a:r>
            <a:r>
              <a:rPr kumimoji="0" lang="fr-FR" altLang="fr-FR" b="0" i="0" u="none" strike="noStrike" cap="none" normalizeH="0" dirty="0" smtClean="0">
                <a:ln>
                  <a:noFill/>
                </a:ln>
                <a:solidFill>
                  <a:schemeClr val="bg1"/>
                </a:solidFill>
                <a:effectLst/>
                <a:latin typeface="Calibri" pitchFamily="34" charset="0"/>
                <a:ea typeface="Calibri" pitchFamily="34" charset="0"/>
                <a:cs typeface="Times New Roman" pitchFamily="18" charset="0"/>
              </a:rPr>
              <a:t>  selon l’âge, selon les </a:t>
            </a:r>
            <a:r>
              <a:rPr kumimoji="0" lang="fr-FR" altLang="fr-FR" b="0" i="0" u="none" strike="noStrike" cap="none" normalizeH="0" dirty="0" err="1" smtClean="0">
                <a:ln>
                  <a:noFill/>
                </a:ln>
                <a:solidFill>
                  <a:schemeClr val="bg1"/>
                </a:solidFill>
                <a:effectLst/>
                <a:latin typeface="Calibri" pitchFamily="34" charset="0"/>
                <a:ea typeface="Calibri" pitchFamily="34" charset="0"/>
                <a:cs typeface="Times New Roman" pitchFamily="18" charset="0"/>
              </a:rPr>
              <a:t>cdns</a:t>
            </a:r>
            <a:r>
              <a:rPr kumimoji="0" lang="fr-FR" altLang="fr-FR" b="0" i="0" u="none" strike="noStrike" cap="none" normalizeH="0" dirty="0" smtClean="0">
                <a:ln>
                  <a:noFill/>
                </a:ln>
                <a:solidFill>
                  <a:schemeClr val="bg1"/>
                </a:solidFill>
                <a:effectLst/>
                <a:latin typeface="Calibri" pitchFamily="34" charset="0"/>
                <a:ea typeface="Calibri" pitchFamily="34" charset="0"/>
                <a:cs typeface="Times New Roman" pitchFamily="18" charset="0"/>
              </a:rPr>
              <a:t> de vie</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37" name="Organigramme : Alternative 18"/>
          <p:cNvSpPr>
            <a:spLocks noChangeArrowheads="1"/>
          </p:cNvSpPr>
          <p:nvPr/>
        </p:nvSpPr>
        <p:spPr bwMode="auto">
          <a:xfrm>
            <a:off x="2429510" y="969765"/>
            <a:ext cx="1902778" cy="782637"/>
          </a:xfrm>
          <a:prstGeom prst="flowChartAlternateProcess">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Egal en moyenne quel</a:t>
            </a:r>
            <a:r>
              <a:rPr kumimoji="0" lang="fr-FR" altLang="fr-FR" b="0" i="0" u="none" strike="noStrike" cap="none" normalizeH="0" dirty="0" smtClean="0">
                <a:ln>
                  <a:noFill/>
                </a:ln>
                <a:solidFill>
                  <a:schemeClr val="bg1"/>
                </a:solidFill>
                <a:effectLst/>
                <a:latin typeface="Calibri" pitchFamily="34" charset="0"/>
                <a:ea typeface="Calibri" pitchFamily="34" charset="0"/>
                <a:cs typeface="Times New Roman" pitchFamily="18" charset="0"/>
              </a:rPr>
              <a:t> intérêt </a:t>
            </a:r>
            <a:r>
              <a:rPr kumimoji="0" lang="fr-FR" altLang="fr-FR"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a:t>
            </a:r>
            <a:endParaRPr kumimoji="0" lang="fr-FR" altLang="fr-FR" b="0" i="0" u="none" strike="noStrike" cap="none" normalizeH="0" baseline="0" dirty="0" smtClean="0">
              <a:ln>
                <a:noFill/>
              </a:ln>
              <a:solidFill>
                <a:schemeClr val="bg1"/>
              </a:solidFill>
              <a:effectLst/>
              <a:latin typeface="Arial" pitchFamily="34" charset="0"/>
              <a:cs typeface="Arial" pitchFamily="34" charset="0"/>
            </a:endParaRPr>
          </a:p>
        </p:txBody>
      </p:sp>
    </p:spTree>
    <p:extLst>
      <p:ext uri="{BB962C8B-B14F-4D97-AF65-F5344CB8AC3E}">
        <p14:creationId xmlns:p14="http://schemas.microsoft.com/office/powerpoint/2010/main" val="48792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checkerboard(across)">
                                      <p:cBhvr>
                                        <p:cTn id="7" dur="500"/>
                                        <p:tgtEl>
                                          <p:spTgt spid="2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checkerboard(across)">
                                      <p:cBhvr>
                                        <p:cTn id="1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Titre 1"/>
          <p:cNvSpPr txBox="1">
            <a:spLocks/>
          </p:cNvSpPr>
          <p:nvPr/>
        </p:nvSpPr>
        <p:spPr bwMode="auto">
          <a:xfrm>
            <a:off x="208755" y="276755"/>
            <a:ext cx="11897519"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000" dirty="0" smtClean="0">
                <a:solidFill>
                  <a:schemeClr val="tx1"/>
                </a:solidFill>
                <a:latin typeface="Calibri Light" panose="020F0302020204030204" pitchFamily="34" charset="0"/>
              </a:rPr>
              <a:t>Problématiser (2): explorer les situations-problèmes de </a:t>
            </a:r>
          </a:p>
          <a:p>
            <a:pPr algn="r" eaLnBrk="1" hangingPunct="1">
              <a:lnSpc>
                <a:spcPct val="90000"/>
              </a:lnSpc>
              <a:spcBef>
                <a:spcPct val="0"/>
              </a:spcBef>
              <a:buClrTx/>
              <a:buSzTx/>
              <a:buFontTx/>
              <a:buNone/>
            </a:pPr>
            <a:r>
              <a:rPr lang="fr-FR" altLang="fr-FR" sz="4000" dirty="0" smtClean="0">
                <a:solidFill>
                  <a:schemeClr val="tx1"/>
                </a:solidFill>
                <a:latin typeface="Calibri Light" panose="020F0302020204030204" pitchFamily="34" charset="0"/>
              </a:rPr>
              <a:t>nature scientifique</a:t>
            </a:r>
            <a:endParaRPr lang="fr-FR" altLang="fr-FR" sz="4000" dirty="0">
              <a:solidFill>
                <a:schemeClr val="tx1"/>
              </a:solidFill>
              <a:latin typeface="Calibri Light" panose="020F0302020204030204" pitchFamily="34" charset="0"/>
            </a:endParaRPr>
          </a:p>
        </p:txBody>
      </p:sp>
      <p:sp>
        <p:nvSpPr>
          <p:cNvPr id="9" name="Flèche à angle droit 8">
            <a:hlinkClick r:id="rId3" action="ppaction://hlinkpres?slideindex=6&amp;slidetitle=Présentation PowerPoint"/>
          </p:cNvPr>
          <p:cNvSpPr/>
          <p:nvPr/>
        </p:nvSpPr>
        <p:spPr>
          <a:xfrm>
            <a:off x="11879263" y="6516688"/>
            <a:ext cx="227012" cy="24606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Retour</a:t>
            </a:r>
          </a:p>
        </p:txBody>
      </p:sp>
      <p:sp>
        <p:nvSpPr>
          <p:cNvPr id="6" name="Espace réservé du contenu 2"/>
          <p:cNvSpPr txBox="1">
            <a:spLocks/>
          </p:cNvSpPr>
          <p:nvPr/>
        </p:nvSpPr>
        <p:spPr>
          <a:xfrm>
            <a:off x="8047301" y="2085442"/>
            <a:ext cx="3831962" cy="3925891"/>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2600" dirty="0">
                <a:latin typeface="Calibri" panose="020F0502020204030204" pitchFamily="34" charset="0"/>
                <a:ea typeface="Calibri" panose="020F0502020204030204" pitchFamily="34" charset="0"/>
                <a:cs typeface="Times New Roman" panose="02020603050405020304" pitchFamily="18" charset="0"/>
              </a:rPr>
              <a:t>La problématisation </a:t>
            </a:r>
            <a:r>
              <a:rPr lang="fr-FR" sz="2600" dirty="0" smtClean="0">
                <a:latin typeface="Calibri" panose="020F0502020204030204" pitchFamily="34" charset="0"/>
                <a:ea typeface="Calibri" panose="020F0502020204030204" pitchFamily="34" charset="0"/>
                <a:cs typeface="Times New Roman" panose="02020603050405020304" pitchFamily="18" charset="0"/>
              </a:rPr>
              <a:t> scientifique vise </a:t>
            </a:r>
            <a:r>
              <a:rPr lang="fr-FR" sz="2600" dirty="0">
                <a:latin typeface="Calibri" panose="020F0502020204030204" pitchFamily="34" charset="0"/>
                <a:ea typeface="Calibri" panose="020F0502020204030204" pitchFamily="34" charset="0"/>
                <a:cs typeface="Times New Roman" panose="02020603050405020304" pitchFamily="18" charset="0"/>
              </a:rPr>
              <a:t>à explorer le champ des possibles explicatifs d’un objet de compréhension en articulant des données et des conditions ou raisons rendant envisageables ces </a:t>
            </a:r>
            <a:r>
              <a:rPr lang="fr-FR" sz="2600" dirty="0" smtClean="0">
                <a:latin typeface="Calibri" panose="020F0502020204030204" pitchFamily="34" charset="0"/>
                <a:ea typeface="Calibri" panose="020F0502020204030204" pitchFamily="34" charset="0"/>
                <a:cs typeface="Times New Roman" panose="02020603050405020304" pitchFamily="18" charset="0"/>
              </a:rPr>
              <a:t>possibles.</a:t>
            </a:r>
            <a:r>
              <a:rPr lang="fr-FR" sz="2000" dirty="0" smtClean="0">
                <a:latin typeface="Calibri" panose="020F0502020204030204" pitchFamily="34" charset="0"/>
                <a:ea typeface="Calibri" panose="020F0502020204030204" pitchFamily="34" charset="0"/>
                <a:cs typeface="Times New Roman" panose="02020603050405020304" pitchFamily="18" charset="0"/>
              </a:rPr>
              <a:t> C. Orange  </a:t>
            </a:r>
            <a:endParaRPr lang="fr-FR" sz="2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 6" descr="C:\Users\ypeuziat\Documents\Rennes\8-Formation-Animation\Formation continue\Groupe de production\JournéeJ3PrésentialModule5\losange de problématisation adapté.png"/>
          <p:cNvPicPr/>
          <p:nvPr/>
        </p:nvPicPr>
        <p:blipFill>
          <a:blip r:embed="rId4">
            <a:extLst>
              <a:ext uri="{28A0092B-C50C-407E-A947-70E740481C1C}">
                <a14:useLocalDpi xmlns:a14="http://schemas.microsoft.com/office/drawing/2010/main" val="0"/>
              </a:ext>
            </a:extLst>
          </a:blip>
          <a:srcRect/>
          <a:stretch>
            <a:fillRect/>
          </a:stretch>
        </p:blipFill>
        <p:spPr bwMode="auto">
          <a:xfrm>
            <a:off x="208755" y="1913467"/>
            <a:ext cx="7569201" cy="4097866"/>
          </a:xfrm>
          <a:prstGeom prst="rect">
            <a:avLst/>
          </a:prstGeom>
          <a:noFill/>
          <a:ln>
            <a:noFill/>
          </a:ln>
        </p:spPr>
      </p:pic>
    </p:spTree>
    <p:extLst>
      <p:ext uri="{BB962C8B-B14F-4D97-AF65-F5344CB8AC3E}">
        <p14:creationId xmlns:p14="http://schemas.microsoft.com/office/powerpoint/2010/main" val="2098353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993</TotalTime>
  <Words>2050</Words>
  <Application>Microsoft Office PowerPoint</Application>
  <PresentationFormat>Personnalisé</PresentationFormat>
  <Paragraphs>304</Paragraphs>
  <Slides>14</Slides>
  <Notes>13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L’objet d’étude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Investiguer</dc:title>
  <dc:creator>Johann GERARD</dc:creator>
  <cp:lastModifiedBy>ypeuziat</cp:lastModifiedBy>
  <cp:revision>73</cp:revision>
  <cp:lastPrinted>2016-05-12T07:19:40Z</cp:lastPrinted>
  <dcterms:created xsi:type="dcterms:W3CDTF">2016-02-18T09:16:15Z</dcterms:created>
  <dcterms:modified xsi:type="dcterms:W3CDTF">2016-06-16T07:16:50Z</dcterms:modified>
</cp:coreProperties>
</file>