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6" r:id="rId3"/>
    <p:sldId id="261" r:id="rId4"/>
    <p:sldId id="262" r:id="rId5"/>
    <p:sldId id="265" r:id="rId6"/>
    <p:sldId id="268" r:id="rId7"/>
    <p:sldId id="271" r:id="rId8"/>
    <p:sldId id="269" r:id="rId9"/>
  </p:sldIdLst>
  <p:sldSz cx="12192000" cy="6858000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A56"/>
    <a:srgbClr val="5FD182"/>
    <a:srgbClr val="68C893"/>
    <a:srgbClr val="5FB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77" autoAdjust="0"/>
  </p:normalViewPr>
  <p:slideViewPr>
    <p:cSldViewPr snapToGrid="0">
      <p:cViewPr varScale="1">
        <p:scale>
          <a:sx n="51" d="100"/>
          <a:sy n="51" d="100"/>
        </p:scale>
        <p:origin x="-14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2-Les%20SVT%20au%20cycle%204.pptx" TargetMode="External"/><Relationship Id="rId7" Type="http://schemas.openxmlformats.org/officeDocument/2006/relationships/hyperlink" Target="3-Le%20projet%20SVT%20du%20cycle.pptx" TargetMode="External"/><Relationship Id="rId2" Type="http://schemas.openxmlformats.org/officeDocument/2006/relationships/hyperlink" Target="21%20sciences%20-Cycle3.pptx" TargetMode="External"/><Relationship Id="rId1" Type="http://schemas.openxmlformats.org/officeDocument/2006/relationships/hyperlink" Target="1-Le%20projet%20institutionnel.pptx" TargetMode="External"/><Relationship Id="rId6" Type="http://schemas.openxmlformats.org/officeDocument/2006/relationships/hyperlink" Target="22-Les%20SVT%20au%20cycle%204.pptx" TargetMode="External"/><Relationship Id="rId5" Type="http://schemas.openxmlformats.org/officeDocument/2006/relationships/hyperlink" Target="3-Le%20projet%20de%20cycle.pptx" TargetMode="External"/><Relationship Id="rId4" Type="http://schemas.openxmlformats.org/officeDocument/2006/relationships/hyperlink" Target="4-Le%20sujet%20d'&#233;tude.pptx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22-Les%20SVT%20au%20cycle%204.pptx" TargetMode="External"/><Relationship Id="rId2" Type="http://schemas.openxmlformats.org/officeDocument/2006/relationships/hyperlink" Target="21%20sciences%20-Cycle3.pptx" TargetMode="External"/><Relationship Id="rId1" Type="http://schemas.openxmlformats.org/officeDocument/2006/relationships/hyperlink" Target="1-Le%20projet%20institutionnel.pptx" TargetMode="External"/><Relationship Id="rId5" Type="http://schemas.openxmlformats.org/officeDocument/2006/relationships/hyperlink" Target="4-Le%20sujet%20d'&#233;tude.pptx" TargetMode="External"/><Relationship Id="rId4" Type="http://schemas.openxmlformats.org/officeDocument/2006/relationships/hyperlink" Target="3-Le%20projet%20SVT%20du%20cycle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7DAEC-7152-43E8-B05B-096D234D3BF2}" type="doc">
      <dgm:prSet loTypeId="urn:microsoft.com/office/officeart/2005/8/layout/target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8F7A79B-D4C9-4D4A-91EB-F211C3000592}">
      <dgm:prSet phldrT="[Texte]"/>
      <dgm:spPr/>
      <dgm:t>
        <a:bodyPr/>
        <a:lstStyle/>
        <a:p>
          <a:r>
            <a:rPr lang="fr-FR" dirty="0" smtClean="0"/>
            <a:t>Aléas, risques et ressources</a:t>
          </a:r>
          <a:endParaRPr lang="fr-FR" dirty="0"/>
        </a:p>
      </dgm:t>
    </dgm:pt>
    <dgm:pt modelId="{592BC816-099E-46F3-9C9B-651C933ABE68}" type="parTrans" cxnId="{9F0B4CC2-ABEB-454C-84F2-1B6F9B795204}">
      <dgm:prSet/>
      <dgm:spPr/>
      <dgm:t>
        <a:bodyPr/>
        <a:lstStyle/>
        <a:p>
          <a:endParaRPr lang="fr-FR"/>
        </a:p>
      </dgm:t>
    </dgm:pt>
    <dgm:pt modelId="{5012CEF0-ACE3-4900-BBBD-2830F85B3597}" type="sibTrans" cxnId="{9F0B4CC2-ABEB-454C-84F2-1B6F9B795204}">
      <dgm:prSet/>
      <dgm:spPr/>
      <dgm:t>
        <a:bodyPr/>
        <a:lstStyle/>
        <a:p>
          <a:endParaRPr lang="fr-FR"/>
        </a:p>
      </dgm:t>
    </dgm:pt>
    <dgm:pt modelId="{ABC0541B-B11C-49DE-AF15-78E4B73843B4}">
      <dgm:prSet phldrT="[Texte]"/>
      <dgm:spPr/>
      <dgm:t>
        <a:bodyPr/>
        <a:lstStyle/>
        <a:p>
          <a:r>
            <a:rPr lang="fr-FR" dirty="0" smtClean="0"/>
            <a:t>Tectonique des plaques</a:t>
          </a:r>
          <a:endParaRPr lang="fr-FR" dirty="0"/>
        </a:p>
      </dgm:t>
    </dgm:pt>
    <dgm:pt modelId="{37572B72-C49A-46A9-B17B-3A6B7CEDC1B7}" type="parTrans" cxnId="{46987C48-0C05-4856-BE81-D8AECAA26266}">
      <dgm:prSet/>
      <dgm:spPr/>
      <dgm:t>
        <a:bodyPr/>
        <a:lstStyle/>
        <a:p>
          <a:endParaRPr lang="fr-FR"/>
        </a:p>
      </dgm:t>
    </dgm:pt>
    <dgm:pt modelId="{D0D2D7B6-3ECE-4CE0-AC61-B806934EA7D0}" type="sibTrans" cxnId="{46987C48-0C05-4856-BE81-D8AECAA26266}">
      <dgm:prSet/>
      <dgm:spPr/>
      <dgm:t>
        <a:bodyPr/>
        <a:lstStyle/>
        <a:p>
          <a:endParaRPr lang="fr-FR"/>
        </a:p>
      </dgm:t>
    </dgm:pt>
    <dgm:pt modelId="{A31E9C3A-9598-4A8C-A786-2FD050079439}">
      <dgm:prSet phldrT="[Texte]"/>
      <dgm:spPr/>
      <dgm:t>
        <a:bodyPr/>
        <a:lstStyle/>
        <a:p>
          <a:r>
            <a:rPr lang="fr-FR" dirty="0" smtClean="0"/>
            <a:t>Des manifestations</a:t>
          </a:r>
          <a:endParaRPr lang="fr-FR" dirty="0"/>
        </a:p>
      </dgm:t>
    </dgm:pt>
    <dgm:pt modelId="{E0215E84-2B63-4A96-8DCE-C9D9E3CB25CB}" type="parTrans" cxnId="{4CB737A2-1C4A-4096-8727-1E432240038D}">
      <dgm:prSet/>
      <dgm:spPr/>
      <dgm:t>
        <a:bodyPr/>
        <a:lstStyle/>
        <a:p>
          <a:endParaRPr lang="fr-FR"/>
        </a:p>
      </dgm:t>
    </dgm:pt>
    <dgm:pt modelId="{A84F4D79-229F-40C4-916E-D412EEE0BFF9}" type="sibTrans" cxnId="{4CB737A2-1C4A-4096-8727-1E432240038D}">
      <dgm:prSet/>
      <dgm:spPr/>
      <dgm:t>
        <a:bodyPr/>
        <a:lstStyle/>
        <a:p>
          <a:endParaRPr lang="fr-FR"/>
        </a:p>
      </dgm:t>
    </dgm:pt>
    <dgm:pt modelId="{19170051-0516-48A2-AA8C-4BE789282D37}">
      <dgm:prSet phldrT="[Texte]"/>
      <dgm:spPr/>
      <dgm:t>
        <a:bodyPr/>
        <a:lstStyle/>
        <a:p>
          <a:r>
            <a:rPr lang="fr-FR" dirty="0" smtClean="0"/>
            <a:t>Le volcanisme</a:t>
          </a:r>
          <a:endParaRPr lang="fr-FR" dirty="0"/>
        </a:p>
      </dgm:t>
    </dgm:pt>
    <dgm:pt modelId="{1F291E5D-C1E7-447C-B5EB-14F2B2C4793C}" type="parTrans" cxnId="{B2EFFDB1-BAAA-484C-9A14-B4C9F8DDBDAA}">
      <dgm:prSet/>
      <dgm:spPr/>
      <dgm:t>
        <a:bodyPr/>
        <a:lstStyle/>
        <a:p>
          <a:endParaRPr lang="fr-FR"/>
        </a:p>
      </dgm:t>
    </dgm:pt>
    <dgm:pt modelId="{E310C5D2-4536-495F-B093-C29CABEDBA8A}" type="sibTrans" cxnId="{B2EFFDB1-BAAA-484C-9A14-B4C9F8DDBDAA}">
      <dgm:prSet/>
      <dgm:spPr/>
      <dgm:t>
        <a:bodyPr/>
        <a:lstStyle/>
        <a:p>
          <a:endParaRPr lang="fr-FR"/>
        </a:p>
      </dgm:t>
    </dgm:pt>
    <dgm:pt modelId="{71A61333-1357-4299-AA52-8B2DE1C2BB75}">
      <dgm:prSet phldrT="[Texte]"/>
      <dgm:spPr/>
      <dgm:t>
        <a:bodyPr/>
        <a:lstStyle/>
        <a:p>
          <a:r>
            <a:rPr lang="fr-FR" dirty="0" smtClean="0"/>
            <a:t>Les séismes</a:t>
          </a:r>
          <a:endParaRPr lang="fr-FR" dirty="0"/>
        </a:p>
      </dgm:t>
    </dgm:pt>
    <dgm:pt modelId="{2BD81390-C35D-4DCA-8B9D-2180C63FDDED}" type="parTrans" cxnId="{E7DE4DA3-3265-4560-9066-66722B2BFA54}">
      <dgm:prSet/>
      <dgm:spPr/>
      <dgm:t>
        <a:bodyPr/>
        <a:lstStyle/>
        <a:p>
          <a:endParaRPr lang="fr-FR"/>
        </a:p>
      </dgm:t>
    </dgm:pt>
    <dgm:pt modelId="{BD3A4C14-C6EB-45CA-AB85-FF8498118D9B}" type="sibTrans" cxnId="{E7DE4DA3-3265-4560-9066-66722B2BFA54}">
      <dgm:prSet/>
      <dgm:spPr/>
      <dgm:t>
        <a:bodyPr/>
        <a:lstStyle/>
        <a:p>
          <a:endParaRPr lang="fr-FR"/>
        </a:p>
      </dgm:t>
    </dgm:pt>
    <dgm:pt modelId="{1393EBE0-6844-4771-91C5-A4D580B700D9}" type="pres">
      <dgm:prSet presAssocID="{E727DAEC-7152-43E8-B05B-096D234D3BF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10E0592-AB9E-4CDC-B10D-A881E214A4CA}" type="pres">
      <dgm:prSet presAssocID="{E727DAEC-7152-43E8-B05B-096D234D3BF2}" presName="outerBox" presStyleCnt="0"/>
      <dgm:spPr/>
      <dgm:t>
        <a:bodyPr/>
        <a:lstStyle/>
        <a:p>
          <a:endParaRPr lang="fr-FR"/>
        </a:p>
      </dgm:t>
    </dgm:pt>
    <dgm:pt modelId="{5533F7C7-F868-40E3-A323-78FE4FCAE8AC}" type="pres">
      <dgm:prSet presAssocID="{E727DAEC-7152-43E8-B05B-096D234D3BF2}" presName="outerBoxParent" presStyleLbl="node1" presStyleIdx="0" presStyleCnt="3"/>
      <dgm:spPr/>
      <dgm:t>
        <a:bodyPr/>
        <a:lstStyle/>
        <a:p>
          <a:endParaRPr lang="fr-FR"/>
        </a:p>
      </dgm:t>
    </dgm:pt>
    <dgm:pt modelId="{E2592928-E9A6-4F4D-80C0-2F764E26EAC4}" type="pres">
      <dgm:prSet presAssocID="{E727DAEC-7152-43E8-B05B-096D234D3BF2}" presName="outerBoxChildren" presStyleCnt="0"/>
      <dgm:spPr/>
      <dgm:t>
        <a:bodyPr/>
        <a:lstStyle/>
        <a:p>
          <a:endParaRPr lang="fr-FR"/>
        </a:p>
      </dgm:t>
    </dgm:pt>
    <dgm:pt modelId="{FC82BF43-43FE-40DB-8B28-D488DFFDAF51}" type="pres">
      <dgm:prSet presAssocID="{E727DAEC-7152-43E8-B05B-096D234D3BF2}" presName="middleBox" presStyleCnt="0"/>
      <dgm:spPr/>
      <dgm:t>
        <a:bodyPr/>
        <a:lstStyle/>
        <a:p>
          <a:endParaRPr lang="fr-FR"/>
        </a:p>
      </dgm:t>
    </dgm:pt>
    <dgm:pt modelId="{E2E3942A-32D4-49D5-A9F0-C7E6A79A16B6}" type="pres">
      <dgm:prSet presAssocID="{E727DAEC-7152-43E8-B05B-096D234D3BF2}" presName="middleBoxParent" presStyleLbl="node1" presStyleIdx="1" presStyleCnt="3"/>
      <dgm:spPr/>
      <dgm:t>
        <a:bodyPr/>
        <a:lstStyle/>
        <a:p>
          <a:endParaRPr lang="fr-FR"/>
        </a:p>
      </dgm:t>
    </dgm:pt>
    <dgm:pt modelId="{6E7CA376-8645-42BC-B863-1DAAF05DD3CB}" type="pres">
      <dgm:prSet presAssocID="{E727DAEC-7152-43E8-B05B-096D234D3BF2}" presName="middleBoxChildren" presStyleCnt="0"/>
      <dgm:spPr/>
      <dgm:t>
        <a:bodyPr/>
        <a:lstStyle/>
        <a:p>
          <a:endParaRPr lang="fr-FR"/>
        </a:p>
      </dgm:t>
    </dgm:pt>
    <dgm:pt modelId="{DC81276C-BE14-4B93-8720-9320306FDB5D}" type="pres">
      <dgm:prSet presAssocID="{E727DAEC-7152-43E8-B05B-096D234D3BF2}" presName="centerBox" presStyleCnt="0"/>
      <dgm:spPr/>
      <dgm:t>
        <a:bodyPr/>
        <a:lstStyle/>
        <a:p>
          <a:endParaRPr lang="fr-FR"/>
        </a:p>
      </dgm:t>
    </dgm:pt>
    <dgm:pt modelId="{E11E2DCD-7678-49E4-80FD-6074B1A46F39}" type="pres">
      <dgm:prSet presAssocID="{E727DAEC-7152-43E8-B05B-096D234D3BF2}" presName="centerBoxParent" presStyleLbl="node1" presStyleIdx="2" presStyleCnt="3"/>
      <dgm:spPr/>
      <dgm:t>
        <a:bodyPr/>
        <a:lstStyle/>
        <a:p>
          <a:endParaRPr lang="fr-FR"/>
        </a:p>
      </dgm:t>
    </dgm:pt>
    <dgm:pt modelId="{FD6A6EE6-1B35-47FF-87F2-1A831D21E290}" type="pres">
      <dgm:prSet presAssocID="{E727DAEC-7152-43E8-B05B-096D234D3BF2}" presName="centerBoxChildren" presStyleCnt="0"/>
      <dgm:spPr/>
      <dgm:t>
        <a:bodyPr/>
        <a:lstStyle/>
        <a:p>
          <a:endParaRPr lang="fr-FR"/>
        </a:p>
      </dgm:t>
    </dgm:pt>
    <dgm:pt modelId="{F13553A5-D045-40DF-B86B-AE7FBCF5C88B}" type="pres">
      <dgm:prSet presAssocID="{19170051-0516-48A2-AA8C-4BE789282D37}" presName="c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380F9E-48F0-4AB1-B9CC-3B28B185B1A6}" type="pres">
      <dgm:prSet presAssocID="{E310C5D2-4536-495F-B093-C29CABEDBA8A}" presName="centerSibTrans" presStyleCnt="0"/>
      <dgm:spPr/>
      <dgm:t>
        <a:bodyPr/>
        <a:lstStyle/>
        <a:p>
          <a:endParaRPr lang="fr-FR"/>
        </a:p>
      </dgm:t>
    </dgm:pt>
    <dgm:pt modelId="{1800FD4A-6742-409F-A652-26A86129F29A}" type="pres">
      <dgm:prSet presAssocID="{71A61333-1357-4299-AA52-8B2DE1C2BB75}" presName="c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987C48-0C05-4856-BE81-D8AECAA26266}" srcId="{E727DAEC-7152-43E8-B05B-096D234D3BF2}" destId="{ABC0541B-B11C-49DE-AF15-78E4B73843B4}" srcOrd="1" destOrd="0" parTransId="{37572B72-C49A-46A9-B17B-3A6B7CEDC1B7}" sibTransId="{D0D2D7B6-3ECE-4CE0-AC61-B806934EA7D0}"/>
    <dgm:cxn modelId="{FC75A449-F71E-4313-B721-D8C91343F3E8}" type="presOf" srcId="{71A61333-1357-4299-AA52-8B2DE1C2BB75}" destId="{1800FD4A-6742-409F-A652-26A86129F29A}" srcOrd="0" destOrd="0" presId="urn:microsoft.com/office/officeart/2005/8/layout/target2"/>
    <dgm:cxn modelId="{7E2D0F02-0DA6-4F28-A892-10561885C216}" type="presOf" srcId="{E727DAEC-7152-43E8-B05B-096D234D3BF2}" destId="{1393EBE0-6844-4771-91C5-A4D580B700D9}" srcOrd="0" destOrd="0" presId="urn:microsoft.com/office/officeart/2005/8/layout/target2"/>
    <dgm:cxn modelId="{4CB737A2-1C4A-4096-8727-1E432240038D}" srcId="{E727DAEC-7152-43E8-B05B-096D234D3BF2}" destId="{A31E9C3A-9598-4A8C-A786-2FD050079439}" srcOrd="2" destOrd="0" parTransId="{E0215E84-2B63-4A96-8DCE-C9D9E3CB25CB}" sibTransId="{A84F4D79-229F-40C4-916E-D412EEE0BFF9}"/>
    <dgm:cxn modelId="{91BE9F51-608E-4764-886F-C4395D9D5A8B}" type="presOf" srcId="{58F7A79B-D4C9-4D4A-91EB-F211C3000592}" destId="{5533F7C7-F868-40E3-A323-78FE4FCAE8AC}" srcOrd="0" destOrd="0" presId="urn:microsoft.com/office/officeart/2005/8/layout/target2"/>
    <dgm:cxn modelId="{F43FE819-9D33-4F45-A6D2-A90260CF2159}" type="presOf" srcId="{ABC0541B-B11C-49DE-AF15-78E4B73843B4}" destId="{E2E3942A-32D4-49D5-A9F0-C7E6A79A16B6}" srcOrd="0" destOrd="0" presId="urn:microsoft.com/office/officeart/2005/8/layout/target2"/>
    <dgm:cxn modelId="{9F0B4CC2-ABEB-454C-84F2-1B6F9B795204}" srcId="{E727DAEC-7152-43E8-B05B-096D234D3BF2}" destId="{58F7A79B-D4C9-4D4A-91EB-F211C3000592}" srcOrd="0" destOrd="0" parTransId="{592BC816-099E-46F3-9C9B-651C933ABE68}" sibTransId="{5012CEF0-ACE3-4900-BBBD-2830F85B3597}"/>
    <dgm:cxn modelId="{B2EFFDB1-BAAA-484C-9A14-B4C9F8DDBDAA}" srcId="{A31E9C3A-9598-4A8C-A786-2FD050079439}" destId="{19170051-0516-48A2-AA8C-4BE789282D37}" srcOrd="0" destOrd="0" parTransId="{1F291E5D-C1E7-447C-B5EB-14F2B2C4793C}" sibTransId="{E310C5D2-4536-495F-B093-C29CABEDBA8A}"/>
    <dgm:cxn modelId="{8C0750D4-A841-42D8-96DC-A3E9F6E650CA}" type="presOf" srcId="{A31E9C3A-9598-4A8C-A786-2FD050079439}" destId="{E11E2DCD-7678-49E4-80FD-6074B1A46F39}" srcOrd="0" destOrd="0" presId="urn:microsoft.com/office/officeart/2005/8/layout/target2"/>
    <dgm:cxn modelId="{E7DE4DA3-3265-4560-9066-66722B2BFA54}" srcId="{A31E9C3A-9598-4A8C-A786-2FD050079439}" destId="{71A61333-1357-4299-AA52-8B2DE1C2BB75}" srcOrd="1" destOrd="0" parTransId="{2BD81390-C35D-4DCA-8B9D-2180C63FDDED}" sibTransId="{BD3A4C14-C6EB-45CA-AB85-FF8498118D9B}"/>
    <dgm:cxn modelId="{A80558CF-7179-42C7-AA9F-D8866BFD27A0}" type="presOf" srcId="{19170051-0516-48A2-AA8C-4BE789282D37}" destId="{F13553A5-D045-40DF-B86B-AE7FBCF5C88B}" srcOrd="0" destOrd="0" presId="urn:microsoft.com/office/officeart/2005/8/layout/target2"/>
    <dgm:cxn modelId="{7D37B8B9-7988-4646-B92E-AD68407AEB62}" type="presParOf" srcId="{1393EBE0-6844-4771-91C5-A4D580B700D9}" destId="{B10E0592-AB9E-4CDC-B10D-A881E214A4CA}" srcOrd="0" destOrd="0" presId="urn:microsoft.com/office/officeart/2005/8/layout/target2"/>
    <dgm:cxn modelId="{9A6D4599-9B73-44C7-82F9-17D01C3A01EA}" type="presParOf" srcId="{B10E0592-AB9E-4CDC-B10D-A881E214A4CA}" destId="{5533F7C7-F868-40E3-A323-78FE4FCAE8AC}" srcOrd="0" destOrd="0" presId="urn:microsoft.com/office/officeart/2005/8/layout/target2"/>
    <dgm:cxn modelId="{0E00CB1D-0EE5-4B6A-8C6C-98E867EF20C2}" type="presParOf" srcId="{B10E0592-AB9E-4CDC-B10D-A881E214A4CA}" destId="{E2592928-E9A6-4F4D-80C0-2F764E26EAC4}" srcOrd="1" destOrd="0" presId="urn:microsoft.com/office/officeart/2005/8/layout/target2"/>
    <dgm:cxn modelId="{592389E8-0F52-496A-ACDB-51F0ADCA653E}" type="presParOf" srcId="{1393EBE0-6844-4771-91C5-A4D580B700D9}" destId="{FC82BF43-43FE-40DB-8B28-D488DFFDAF51}" srcOrd="1" destOrd="0" presId="urn:microsoft.com/office/officeart/2005/8/layout/target2"/>
    <dgm:cxn modelId="{6420A143-1CBA-4157-A7C3-298780C8F5F4}" type="presParOf" srcId="{FC82BF43-43FE-40DB-8B28-D488DFFDAF51}" destId="{E2E3942A-32D4-49D5-A9F0-C7E6A79A16B6}" srcOrd="0" destOrd="0" presId="urn:microsoft.com/office/officeart/2005/8/layout/target2"/>
    <dgm:cxn modelId="{65E93DA1-4043-45CF-8BEC-56B1D3FBC3C0}" type="presParOf" srcId="{FC82BF43-43FE-40DB-8B28-D488DFFDAF51}" destId="{6E7CA376-8645-42BC-B863-1DAAF05DD3CB}" srcOrd="1" destOrd="0" presId="urn:microsoft.com/office/officeart/2005/8/layout/target2"/>
    <dgm:cxn modelId="{677DDDD7-CD1E-4082-B9DB-7B16052874A2}" type="presParOf" srcId="{1393EBE0-6844-4771-91C5-A4D580B700D9}" destId="{DC81276C-BE14-4B93-8720-9320306FDB5D}" srcOrd="2" destOrd="0" presId="urn:microsoft.com/office/officeart/2005/8/layout/target2"/>
    <dgm:cxn modelId="{E1ACA761-739C-4D82-A929-E7D1A6418ADF}" type="presParOf" srcId="{DC81276C-BE14-4B93-8720-9320306FDB5D}" destId="{E11E2DCD-7678-49E4-80FD-6074B1A46F39}" srcOrd="0" destOrd="0" presId="urn:microsoft.com/office/officeart/2005/8/layout/target2"/>
    <dgm:cxn modelId="{2A33033D-32CC-415F-96EC-0A86802805AD}" type="presParOf" srcId="{DC81276C-BE14-4B93-8720-9320306FDB5D}" destId="{FD6A6EE6-1B35-47FF-87F2-1A831D21E290}" srcOrd="1" destOrd="0" presId="urn:microsoft.com/office/officeart/2005/8/layout/target2"/>
    <dgm:cxn modelId="{135DD2B5-F00E-4050-9C9C-091AEF596694}" type="presParOf" srcId="{FD6A6EE6-1B35-47FF-87F2-1A831D21E290}" destId="{F13553A5-D045-40DF-B86B-AE7FBCF5C88B}" srcOrd="0" destOrd="0" presId="urn:microsoft.com/office/officeart/2005/8/layout/target2"/>
    <dgm:cxn modelId="{9D7EFAF5-7D0B-44FA-8D07-85AE3CF245EF}" type="presParOf" srcId="{FD6A6EE6-1B35-47FF-87F2-1A831D21E290}" destId="{6A380F9E-48F0-4AB1-B9CC-3B28B185B1A6}" srcOrd="1" destOrd="0" presId="urn:microsoft.com/office/officeart/2005/8/layout/target2"/>
    <dgm:cxn modelId="{4651CDBD-371D-402A-B6D6-6128ED72A80B}" type="presParOf" srcId="{FD6A6EE6-1B35-47FF-87F2-1A831D21E290}" destId="{1800FD4A-6742-409F-A652-26A86129F29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878C-EDCA-43A4-8607-265C00ADD64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A77CE50-2141-4F66-A496-7C52BBAA4577}">
      <dgm:prSet phldrT="[Texte]"/>
      <dgm:spPr/>
      <dgm:t>
        <a:bodyPr/>
        <a:lstStyle/>
        <a:p>
          <a:r>
            <a:rPr lang="fr-FR" dirty="0" smtClean="0"/>
            <a:t>Les séismes</a:t>
          </a:r>
          <a:endParaRPr lang="fr-FR" dirty="0"/>
        </a:p>
      </dgm:t>
    </dgm:pt>
    <dgm:pt modelId="{A149AB60-D076-44E2-A1C7-A92E5EEEDFE4}" type="parTrans" cxnId="{C5923E9E-6AAF-41CA-BDD1-7BA73E8385CA}">
      <dgm:prSet/>
      <dgm:spPr/>
      <dgm:t>
        <a:bodyPr/>
        <a:lstStyle/>
        <a:p>
          <a:endParaRPr lang="fr-FR"/>
        </a:p>
      </dgm:t>
    </dgm:pt>
    <dgm:pt modelId="{6E38E50B-187C-45A4-9D05-53AE5DF4749D}" type="sibTrans" cxnId="{C5923E9E-6AAF-41CA-BDD1-7BA73E8385CA}">
      <dgm:prSet/>
      <dgm:spPr/>
      <dgm:t>
        <a:bodyPr/>
        <a:lstStyle/>
        <a:p>
          <a:endParaRPr lang="fr-FR"/>
        </a:p>
      </dgm:t>
    </dgm:pt>
    <dgm:pt modelId="{77A5551E-7187-4E3D-B001-7738E2570A2F}">
      <dgm:prSet phldrT="[Texte]"/>
      <dgm:spPr/>
      <dgm:t>
        <a:bodyPr/>
        <a:lstStyle/>
        <a:p>
          <a:r>
            <a:rPr lang="fr-FR" dirty="0" smtClean="0"/>
            <a:t>Problème 1</a:t>
          </a:r>
          <a:endParaRPr lang="fr-FR" dirty="0"/>
        </a:p>
      </dgm:t>
    </dgm:pt>
    <dgm:pt modelId="{FEC5A980-92BA-44E8-9214-C0D9038849F6}" type="parTrans" cxnId="{224E3BD1-D742-4E2F-824D-1730C2DD34AD}">
      <dgm:prSet/>
      <dgm:spPr/>
      <dgm:t>
        <a:bodyPr/>
        <a:lstStyle/>
        <a:p>
          <a:endParaRPr lang="fr-FR"/>
        </a:p>
      </dgm:t>
    </dgm:pt>
    <dgm:pt modelId="{1F4E35E1-DCC3-4D8C-9EBA-04F93E093105}" type="sibTrans" cxnId="{224E3BD1-D742-4E2F-824D-1730C2DD34AD}">
      <dgm:prSet/>
      <dgm:spPr/>
      <dgm:t>
        <a:bodyPr/>
        <a:lstStyle/>
        <a:p>
          <a:endParaRPr lang="fr-FR"/>
        </a:p>
      </dgm:t>
    </dgm:pt>
    <dgm:pt modelId="{A2696A60-35D9-4D34-8F3A-2A030DB25DF7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C7875E3D-8BD8-484F-B5D4-D58EF7B27135}" type="parTrans" cxnId="{F78B8EEB-801F-4590-9A98-CEFFA9DBD207}">
      <dgm:prSet/>
      <dgm:spPr/>
      <dgm:t>
        <a:bodyPr/>
        <a:lstStyle/>
        <a:p>
          <a:endParaRPr lang="fr-FR"/>
        </a:p>
      </dgm:t>
    </dgm:pt>
    <dgm:pt modelId="{445FFF06-6A4E-4A5A-AD9B-A185A79730B4}" type="sibTrans" cxnId="{F78B8EEB-801F-4590-9A98-CEFFA9DBD207}">
      <dgm:prSet/>
      <dgm:spPr/>
      <dgm:t>
        <a:bodyPr/>
        <a:lstStyle/>
        <a:p>
          <a:endParaRPr lang="fr-FR"/>
        </a:p>
      </dgm:t>
    </dgm:pt>
    <dgm:pt modelId="{B2D827F4-02E9-4E85-827F-1CE2FC56EEC5}">
      <dgm:prSet phldrT="[Texte]"/>
      <dgm:spPr/>
      <dgm:t>
        <a:bodyPr/>
        <a:lstStyle/>
        <a:p>
          <a:r>
            <a:rPr lang="fr-FR" dirty="0" smtClean="0"/>
            <a:t>Le volcanisme</a:t>
          </a:r>
          <a:endParaRPr lang="fr-FR" dirty="0"/>
        </a:p>
      </dgm:t>
    </dgm:pt>
    <dgm:pt modelId="{63FBD7D0-8104-42E3-96B5-BAC1B01D33A2}" type="parTrans" cxnId="{5BDDD6E0-038E-414E-B64D-2E7A0E2A2BC5}">
      <dgm:prSet/>
      <dgm:spPr/>
      <dgm:t>
        <a:bodyPr/>
        <a:lstStyle/>
        <a:p>
          <a:endParaRPr lang="fr-FR"/>
        </a:p>
      </dgm:t>
    </dgm:pt>
    <dgm:pt modelId="{5A559EBF-06F1-42E7-B4E5-0315258A4052}" type="sibTrans" cxnId="{5BDDD6E0-038E-414E-B64D-2E7A0E2A2BC5}">
      <dgm:prSet/>
      <dgm:spPr/>
      <dgm:t>
        <a:bodyPr/>
        <a:lstStyle/>
        <a:p>
          <a:endParaRPr lang="fr-FR"/>
        </a:p>
      </dgm:t>
    </dgm:pt>
    <dgm:pt modelId="{E6F22063-0B8D-43A2-B9A3-E99FDEC92B28}">
      <dgm:prSet phldrT="[Texte]"/>
      <dgm:spPr/>
      <dgm:t>
        <a:bodyPr/>
        <a:lstStyle/>
        <a:p>
          <a:r>
            <a:rPr lang="fr-FR" dirty="0" smtClean="0"/>
            <a:t>Problème 2</a:t>
          </a:r>
          <a:endParaRPr lang="fr-FR" dirty="0"/>
        </a:p>
      </dgm:t>
    </dgm:pt>
    <dgm:pt modelId="{03C63011-E4BA-491F-9501-258B982F66B3}" type="parTrans" cxnId="{27C51FE7-8340-4AA4-B307-181092B70C28}">
      <dgm:prSet/>
      <dgm:spPr/>
      <dgm:t>
        <a:bodyPr/>
        <a:lstStyle/>
        <a:p>
          <a:endParaRPr lang="fr-FR"/>
        </a:p>
      </dgm:t>
    </dgm:pt>
    <dgm:pt modelId="{0C9CC0C1-5DC7-482F-9D99-812D8FEF57D8}" type="sibTrans" cxnId="{27C51FE7-8340-4AA4-B307-181092B70C28}">
      <dgm:prSet/>
      <dgm:spPr/>
      <dgm:t>
        <a:bodyPr/>
        <a:lstStyle/>
        <a:p>
          <a:endParaRPr lang="fr-FR"/>
        </a:p>
      </dgm:t>
    </dgm:pt>
    <dgm:pt modelId="{A56A08EE-1E1B-4C04-82B2-D649C37136EC}">
      <dgm:prSet phldrT="[Texte]"/>
      <dgm:spPr/>
      <dgm:t>
        <a:bodyPr/>
        <a:lstStyle/>
        <a:p>
          <a:r>
            <a:rPr lang="fr-FR" dirty="0" smtClean="0"/>
            <a:t>Notion</a:t>
          </a:r>
          <a:endParaRPr lang="fr-FR" dirty="0"/>
        </a:p>
      </dgm:t>
    </dgm:pt>
    <dgm:pt modelId="{65CA1448-73AE-4999-9077-AC41E6A094F7}" type="parTrans" cxnId="{A25A5F02-8EFF-4E4A-8BC5-FFB81D3ED9C7}">
      <dgm:prSet/>
      <dgm:spPr/>
      <dgm:t>
        <a:bodyPr/>
        <a:lstStyle/>
        <a:p>
          <a:endParaRPr lang="fr-FR"/>
        </a:p>
      </dgm:t>
    </dgm:pt>
    <dgm:pt modelId="{7C91EFEE-0E6F-4BFE-9074-8A3A010B1984}" type="sibTrans" cxnId="{A25A5F02-8EFF-4E4A-8BC5-FFB81D3ED9C7}">
      <dgm:prSet/>
      <dgm:spPr/>
      <dgm:t>
        <a:bodyPr/>
        <a:lstStyle/>
        <a:p>
          <a:endParaRPr lang="fr-FR"/>
        </a:p>
      </dgm:t>
    </dgm:pt>
    <dgm:pt modelId="{5AD7818C-92AB-423D-AD55-863860F2FDD0}">
      <dgm:prSet phldrT="[Texte]"/>
      <dgm:spPr/>
      <dgm:t>
        <a:bodyPr/>
        <a:lstStyle/>
        <a:p>
          <a:r>
            <a:rPr lang="fr-FR" dirty="0" smtClean="0"/>
            <a:t>Les risques</a:t>
          </a:r>
          <a:endParaRPr lang="fr-FR" dirty="0"/>
        </a:p>
      </dgm:t>
    </dgm:pt>
    <dgm:pt modelId="{84C2181D-D0F1-42DC-AC61-89DC98FF7FE8}" type="parTrans" cxnId="{9044A30D-FCE7-4812-81CD-D781A7FD4644}">
      <dgm:prSet/>
      <dgm:spPr/>
      <dgm:t>
        <a:bodyPr/>
        <a:lstStyle/>
        <a:p>
          <a:endParaRPr lang="fr-FR"/>
        </a:p>
      </dgm:t>
    </dgm:pt>
    <dgm:pt modelId="{2F008B29-B1A2-4C0C-B372-5BB46F16E317}" type="sibTrans" cxnId="{9044A30D-FCE7-4812-81CD-D781A7FD4644}">
      <dgm:prSet/>
      <dgm:spPr/>
      <dgm:t>
        <a:bodyPr/>
        <a:lstStyle/>
        <a:p>
          <a:endParaRPr lang="fr-FR"/>
        </a:p>
      </dgm:t>
    </dgm:pt>
    <dgm:pt modelId="{E034F552-77F3-4A08-AADC-B67ACEBA7650}">
      <dgm:prSet phldrT="[Texte]"/>
      <dgm:spPr/>
      <dgm:t>
        <a:bodyPr/>
        <a:lstStyle/>
        <a:p>
          <a:r>
            <a:rPr lang="fr-FR" dirty="0" smtClean="0"/>
            <a:t>Et l’homme ? </a:t>
          </a:r>
          <a:endParaRPr lang="fr-FR" dirty="0"/>
        </a:p>
      </dgm:t>
    </dgm:pt>
    <dgm:pt modelId="{30ED5F08-E37D-4975-B8F9-50BF774D490E}" type="parTrans" cxnId="{2FDDC52C-3D93-4313-902E-6FE1EFCB4B15}">
      <dgm:prSet/>
      <dgm:spPr/>
      <dgm:t>
        <a:bodyPr/>
        <a:lstStyle/>
        <a:p>
          <a:endParaRPr lang="fr-FR"/>
        </a:p>
      </dgm:t>
    </dgm:pt>
    <dgm:pt modelId="{FCCC71D6-4323-47A6-9C7F-E72C26AE5AFE}" type="sibTrans" cxnId="{2FDDC52C-3D93-4313-902E-6FE1EFCB4B15}">
      <dgm:prSet/>
      <dgm:spPr/>
      <dgm:t>
        <a:bodyPr/>
        <a:lstStyle/>
        <a:p>
          <a:endParaRPr lang="fr-FR"/>
        </a:p>
      </dgm:t>
    </dgm:pt>
    <dgm:pt modelId="{B0D09D03-9848-4A20-AD44-78D6A2A97256}">
      <dgm:prSet/>
      <dgm:spPr/>
      <dgm:t>
        <a:bodyPr/>
        <a:lstStyle/>
        <a:p>
          <a:r>
            <a:rPr lang="fr-FR" dirty="0" smtClean="0"/>
            <a:t>La tectonique</a:t>
          </a:r>
          <a:endParaRPr lang="fr-FR" dirty="0"/>
        </a:p>
      </dgm:t>
    </dgm:pt>
    <dgm:pt modelId="{39516E4B-88A0-4618-AC0A-B77BC01F4A51}" type="parTrans" cxnId="{AD8569DA-CABF-43E4-A10A-10682E51949B}">
      <dgm:prSet/>
      <dgm:spPr/>
      <dgm:t>
        <a:bodyPr/>
        <a:lstStyle/>
        <a:p>
          <a:endParaRPr lang="fr-FR"/>
        </a:p>
      </dgm:t>
    </dgm:pt>
    <dgm:pt modelId="{E711BC5E-D671-412F-803D-51E5D31D0960}" type="sibTrans" cxnId="{AD8569DA-CABF-43E4-A10A-10682E51949B}">
      <dgm:prSet/>
      <dgm:spPr/>
      <dgm:t>
        <a:bodyPr/>
        <a:lstStyle/>
        <a:p>
          <a:endParaRPr lang="fr-FR"/>
        </a:p>
      </dgm:t>
    </dgm:pt>
    <dgm:pt modelId="{B159C57E-15E0-4A85-BFEC-BD52A7038A1B}">
      <dgm:prSet phldrT="[Texte]"/>
      <dgm:spPr/>
      <dgm:t>
        <a:bodyPr/>
        <a:lstStyle/>
        <a:p>
          <a:r>
            <a:rPr lang="fr-FR" dirty="0" smtClean="0"/>
            <a:t>Notion</a:t>
          </a:r>
          <a:endParaRPr lang="fr-FR" dirty="0"/>
        </a:p>
      </dgm:t>
    </dgm:pt>
    <dgm:pt modelId="{BE9D179B-CE47-4C64-8930-291C3250DAC8}" type="parTrans" cxnId="{EC03EE2A-C449-44DA-80FF-24D421A4BCA5}">
      <dgm:prSet/>
      <dgm:spPr/>
      <dgm:t>
        <a:bodyPr/>
        <a:lstStyle/>
        <a:p>
          <a:endParaRPr lang="fr-FR"/>
        </a:p>
      </dgm:t>
    </dgm:pt>
    <dgm:pt modelId="{5148A17F-7361-4D82-AA6C-950F4C83D659}" type="sibTrans" cxnId="{EC03EE2A-C449-44DA-80FF-24D421A4BCA5}">
      <dgm:prSet/>
      <dgm:spPr/>
      <dgm:t>
        <a:bodyPr/>
        <a:lstStyle/>
        <a:p>
          <a:endParaRPr lang="fr-FR"/>
        </a:p>
      </dgm:t>
    </dgm:pt>
    <dgm:pt modelId="{BF29BBAF-9F82-4811-8333-8BA7ADFD9ABD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3D02099E-BD82-4F58-86F1-BB3BC6E0F23F}" type="parTrans" cxnId="{F4579F4D-F978-4A87-9D9C-001411D941F3}">
      <dgm:prSet/>
      <dgm:spPr/>
      <dgm:t>
        <a:bodyPr/>
        <a:lstStyle/>
        <a:p>
          <a:endParaRPr lang="fr-FR"/>
        </a:p>
      </dgm:t>
    </dgm:pt>
    <dgm:pt modelId="{D8477D2B-1D1C-4F6B-9891-77393995768A}" type="sibTrans" cxnId="{F4579F4D-F978-4A87-9D9C-001411D941F3}">
      <dgm:prSet/>
      <dgm:spPr/>
      <dgm:t>
        <a:bodyPr/>
        <a:lstStyle/>
        <a:p>
          <a:endParaRPr lang="fr-FR"/>
        </a:p>
      </dgm:t>
    </dgm:pt>
    <dgm:pt modelId="{26E4E38B-6E4F-4C3D-99B4-62C822C5F3DF}">
      <dgm:prSet phldrT="[Texte]"/>
      <dgm:spPr/>
      <dgm:t>
        <a:bodyPr/>
        <a:lstStyle/>
        <a:p>
          <a:endParaRPr lang="fr-FR" dirty="0"/>
        </a:p>
      </dgm:t>
    </dgm:pt>
    <dgm:pt modelId="{19BABC0F-E364-4CBB-B413-7A004AC7D775}" type="sibTrans" cxnId="{38C01417-18A1-4D99-B5AD-CECD24C7F81F}">
      <dgm:prSet/>
      <dgm:spPr/>
      <dgm:t>
        <a:bodyPr/>
        <a:lstStyle/>
        <a:p>
          <a:endParaRPr lang="fr-FR"/>
        </a:p>
      </dgm:t>
    </dgm:pt>
    <dgm:pt modelId="{6BF6504A-F5D7-4022-9A2A-E3B990FB94C2}" type="parTrans" cxnId="{38C01417-18A1-4D99-B5AD-CECD24C7F81F}">
      <dgm:prSet/>
      <dgm:spPr/>
      <dgm:t>
        <a:bodyPr/>
        <a:lstStyle/>
        <a:p>
          <a:endParaRPr lang="fr-FR"/>
        </a:p>
      </dgm:t>
    </dgm:pt>
    <dgm:pt modelId="{90C0592B-409C-4A06-98B4-288AA785F33A}">
      <dgm:prSet/>
      <dgm:spPr/>
      <dgm:t>
        <a:bodyPr/>
        <a:lstStyle/>
        <a:p>
          <a:r>
            <a:rPr lang="fr-FR" dirty="0" smtClean="0"/>
            <a:t>Synthèse</a:t>
          </a:r>
          <a:endParaRPr lang="fr-FR" dirty="0"/>
        </a:p>
      </dgm:t>
    </dgm:pt>
    <dgm:pt modelId="{544AEF71-DE15-4E5A-A549-324941FCABD1}" type="parTrans" cxnId="{FA0C9D92-4F5A-412E-BD8C-ECCBEC6BBAB6}">
      <dgm:prSet/>
      <dgm:spPr/>
      <dgm:t>
        <a:bodyPr/>
        <a:lstStyle/>
        <a:p>
          <a:endParaRPr lang="fr-FR"/>
        </a:p>
      </dgm:t>
    </dgm:pt>
    <dgm:pt modelId="{C2353814-8D78-44FC-B902-48EFC97ECFF0}" type="sibTrans" cxnId="{FA0C9D92-4F5A-412E-BD8C-ECCBEC6BBAB6}">
      <dgm:prSet/>
      <dgm:spPr/>
      <dgm:t>
        <a:bodyPr/>
        <a:lstStyle/>
        <a:p>
          <a:endParaRPr lang="fr-FR"/>
        </a:p>
      </dgm:t>
    </dgm:pt>
    <dgm:pt modelId="{86361389-B3FC-4285-AD7B-A9C6B7665D5E}">
      <dgm:prSet/>
      <dgm:spPr/>
      <dgm:t>
        <a:bodyPr/>
        <a:lstStyle/>
        <a:p>
          <a:r>
            <a:rPr lang="fr-FR" dirty="0" smtClean="0"/>
            <a:t>Histoire des sciences</a:t>
          </a:r>
          <a:endParaRPr lang="fr-FR" dirty="0"/>
        </a:p>
      </dgm:t>
    </dgm:pt>
    <dgm:pt modelId="{5BF23048-041F-451A-9619-3B0A5C2D38B8}" type="parTrans" cxnId="{12188F6D-0A16-4CBC-B63F-442BE5895A0C}">
      <dgm:prSet/>
      <dgm:spPr/>
      <dgm:t>
        <a:bodyPr/>
        <a:lstStyle/>
        <a:p>
          <a:endParaRPr lang="fr-FR"/>
        </a:p>
      </dgm:t>
    </dgm:pt>
    <dgm:pt modelId="{48542F5C-902A-41ED-8D09-A77712FDF154}" type="sibTrans" cxnId="{12188F6D-0A16-4CBC-B63F-442BE5895A0C}">
      <dgm:prSet/>
      <dgm:spPr/>
      <dgm:t>
        <a:bodyPr/>
        <a:lstStyle/>
        <a:p>
          <a:endParaRPr lang="fr-FR"/>
        </a:p>
      </dgm:t>
    </dgm:pt>
    <dgm:pt modelId="{A8FC65BC-CF90-4EBC-B1DC-13BA1700E8E2}" type="pres">
      <dgm:prSet presAssocID="{A015878C-EDCA-43A4-8607-265C00ADD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9BCEDF-6145-44FA-8D12-A98F95DC93F9}" type="pres">
      <dgm:prSet presAssocID="{3A77CE50-2141-4F66-A496-7C52BBAA4577}" presName="composite" presStyleCnt="0"/>
      <dgm:spPr/>
      <dgm:t>
        <a:bodyPr/>
        <a:lstStyle/>
        <a:p>
          <a:endParaRPr lang="fr-FR"/>
        </a:p>
      </dgm:t>
    </dgm:pt>
    <dgm:pt modelId="{4B2AA2CA-9659-4FAD-B67C-06B8092DAE79}" type="pres">
      <dgm:prSet presAssocID="{3A77CE50-2141-4F66-A496-7C52BBAA45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39EFF-E98D-4154-8778-80A2B9346BD0}" type="pres">
      <dgm:prSet presAssocID="{3A77CE50-2141-4F66-A496-7C52BBAA457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507AD7-1C27-45C8-8412-FE804A52F8ED}" type="pres">
      <dgm:prSet presAssocID="{6E38E50B-187C-45A4-9D05-53AE5DF4749D}" presName="sp" presStyleCnt="0"/>
      <dgm:spPr/>
      <dgm:t>
        <a:bodyPr/>
        <a:lstStyle/>
        <a:p>
          <a:endParaRPr lang="fr-FR"/>
        </a:p>
      </dgm:t>
    </dgm:pt>
    <dgm:pt modelId="{5DB000BC-0933-49AA-A420-B1BB08325086}" type="pres">
      <dgm:prSet presAssocID="{B2D827F4-02E9-4E85-827F-1CE2FC56EEC5}" presName="composite" presStyleCnt="0"/>
      <dgm:spPr/>
      <dgm:t>
        <a:bodyPr/>
        <a:lstStyle/>
        <a:p>
          <a:endParaRPr lang="fr-FR"/>
        </a:p>
      </dgm:t>
    </dgm:pt>
    <dgm:pt modelId="{99A3F2E5-8C40-493E-A2BF-F2296F0BD06C}" type="pres">
      <dgm:prSet presAssocID="{B2D827F4-02E9-4E85-827F-1CE2FC56EEC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B187AF-C2DF-42EF-A8B6-D2F47AD804C8}" type="pres">
      <dgm:prSet presAssocID="{B2D827F4-02E9-4E85-827F-1CE2FC56EEC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0955D-BC51-4A56-AEB0-DC2C5942FAC9}" type="pres">
      <dgm:prSet presAssocID="{5A559EBF-06F1-42E7-B4E5-0315258A4052}" presName="sp" presStyleCnt="0"/>
      <dgm:spPr/>
      <dgm:t>
        <a:bodyPr/>
        <a:lstStyle/>
        <a:p>
          <a:endParaRPr lang="fr-FR"/>
        </a:p>
      </dgm:t>
    </dgm:pt>
    <dgm:pt modelId="{F7022EAC-3052-410F-9F99-F303BA3D342E}" type="pres">
      <dgm:prSet presAssocID="{5AD7818C-92AB-423D-AD55-863860F2FDD0}" presName="composite" presStyleCnt="0"/>
      <dgm:spPr/>
      <dgm:t>
        <a:bodyPr/>
        <a:lstStyle/>
        <a:p>
          <a:endParaRPr lang="fr-FR"/>
        </a:p>
      </dgm:t>
    </dgm:pt>
    <dgm:pt modelId="{BDF82859-661D-48ED-923A-DF1ACFF2D52A}" type="pres">
      <dgm:prSet presAssocID="{5AD7818C-92AB-423D-AD55-863860F2FD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CCB32-0238-4051-AE3C-704EB9165E6E}" type="pres">
      <dgm:prSet presAssocID="{5AD7818C-92AB-423D-AD55-863860F2FD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1C8E45-CD9E-4FD1-B38F-9E55F26AE627}" type="pres">
      <dgm:prSet presAssocID="{2F008B29-B1A2-4C0C-B372-5BB46F16E317}" presName="sp" presStyleCnt="0"/>
      <dgm:spPr/>
      <dgm:t>
        <a:bodyPr/>
        <a:lstStyle/>
        <a:p>
          <a:endParaRPr lang="fr-FR"/>
        </a:p>
      </dgm:t>
    </dgm:pt>
    <dgm:pt modelId="{91B81D59-3C75-4949-B3E8-3A5B93EBA8DB}" type="pres">
      <dgm:prSet presAssocID="{B0D09D03-9848-4A20-AD44-78D6A2A97256}" presName="composite" presStyleCnt="0"/>
      <dgm:spPr/>
      <dgm:t>
        <a:bodyPr/>
        <a:lstStyle/>
        <a:p>
          <a:endParaRPr lang="fr-FR"/>
        </a:p>
      </dgm:t>
    </dgm:pt>
    <dgm:pt modelId="{5393960B-B9EB-47F7-941F-94BB5DB2CBD0}" type="pres">
      <dgm:prSet presAssocID="{B0D09D03-9848-4A20-AD44-78D6A2A9725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273E2D-01D4-41A0-AAC8-E73C7BA089AE}" type="pres">
      <dgm:prSet presAssocID="{B0D09D03-9848-4A20-AD44-78D6A2A9725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2ED6AE-124E-4E21-B313-17F46C0BFC25}" type="presOf" srcId="{A56A08EE-1E1B-4C04-82B2-D649C37136EC}" destId="{65B187AF-C2DF-42EF-A8B6-D2F47AD804C8}" srcOrd="0" destOrd="2" presId="urn:microsoft.com/office/officeart/2005/8/layout/chevron2"/>
    <dgm:cxn modelId="{4ED7D5E3-8D67-434C-ACA4-E0B132DE5880}" type="presOf" srcId="{E034F552-77F3-4A08-AADC-B67ACEBA7650}" destId="{59FCCB32-0238-4051-AE3C-704EB9165E6E}" srcOrd="0" destOrd="0" presId="urn:microsoft.com/office/officeart/2005/8/layout/chevron2"/>
    <dgm:cxn modelId="{652F78D0-3F56-4049-9A6B-023F0E3B223C}" type="presOf" srcId="{5AD7818C-92AB-423D-AD55-863860F2FDD0}" destId="{BDF82859-661D-48ED-923A-DF1ACFF2D52A}" srcOrd="0" destOrd="0" presId="urn:microsoft.com/office/officeart/2005/8/layout/chevron2"/>
    <dgm:cxn modelId="{BF571D85-9DA9-48DE-9E13-0DB6B609FFDB}" type="presOf" srcId="{A015878C-EDCA-43A4-8607-265C00ADD642}" destId="{A8FC65BC-CF90-4EBC-B1DC-13BA1700E8E2}" srcOrd="0" destOrd="0" presId="urn:microsoft.com/office/officeart/2005/8/layout/chevron2"/>
    <dgm:cxn modelId="{27C51FE7-8340-4AA4-B307-181092B70C28}" srcId="{B2D827F4-02E9-4E85-827F-1CE2FC56EEC5}" destId="{E6F22063-0B8D-43A2-B9A3-E99FDEC92B28}" srcOrd="0" destOrd="0" parTransId="{03C63011-E4BA-491F-9501-258B982F66B3}" sibTransId="{0C9CC0C1-5DC7-482F-9D99-812D8FEF57D8}"/>
    <dgm:cxn modelId="{38C01417-18A1-4D99-B5AD-CECD24C7F81F}" srcId="{5AD7818C-92AB-423D-AD55-863860F2FDD0}" destId="{26E4E38B-6E4F-4C3D-99B4-62C822C5F3DF}" srcOrd="1" destOrd="0" parTransId="{6BF6504A-F5D7-4022-9A2A-E3B990FB94C2}" sibTransId="{19BABC0F-E364-4CBB-B413-7A004AC7D775}"/>
    <dgm:cxn modelId="{6A04297B-E2C5-415C-B34A-BE60219D0A2E}" type="presOf" srcId="{86361389-B3FC-4285-AD7B-A9C6B7665D5E}" destId="{88273E2D-01D4-41A0-AAC8-E73C7BA089AE}" srcOrd="0" destOrd="1" presId="urn:microsoft.com/office/officeart/2005/8/layout/chevron2"/>
    <dgm:cxn modelId="{184F6864-D04D-4764-A717-BD29CE403398}" type="presOf" srcId="{B0D09D03-9848-4A20-AD44-78D6A2A97256}" destId="{5393960B-B9EB-47F7-941F-94BB5DB2CBD0}" srcOrd="0" destOrd="0" presId="urn:microsoft.com/office/officeart/2005/8/layout/chevron2"/>
    <dgm:cxn modelId="{F4579F4D-F978-4A87-9D9C-001411D941F3}" srcId="{B2D827F4-02E9-4E85-827F-1CE2FC56EEC5}" destId="{BF29BBAF-9F82-4811-8333-8BA7ADFD9ABD}" srcOrd="1" destOrd="0" parTransId="{3D02099E-BD82-4F58-86F1-BB3BC6E0F23F}" sibTransId="{D8477D2B-1D1C-4F6B-9891-77393995768A}"/>
    <dgm:cxn modelId="{14D1144F-4541-4563-8A9A-E7A58DC72123}" type="presOf" srcId="{26E4E38B-6E4F-4C3D-99B4-62C822C5F3DF}" destId="{59FCCB32-0238-4051-AE3C-704EB9165E6E}" srcOrd="0" destOrd="1" presId="urn:microsoft.com/office/officeart/2005/8/layout/chevron2"/>
    <dgm:cxn modelId="{9044A30D-FCE7-4812-81CD-D781A7FD4644}" srcId="{A015878C-EDCA-43A4-8607-265C00ADD642}" destId="{5AD7818C-92AB-423D-AD55-863860F2FDD0}" srcOrd="2" destOrd="0" parTransId="{84C2181D-D0F1-42DC-AC61-89DC98FF7FE8}" sibTransId="{2F008B29-B1A2-4C0C-B372-5BB46F16E317}"/>
    <dgm:cxn modelId="{5BDDD6E0-038E-414E-B64D-2E7A0E2A2BC5}" srcId="{A015878C-EDCA-43A4-8607-265C00ADD642}" destId="{B2D827F4-02E9-4E85-827F-1CE2FC56EEC5}" srcOrd="1" destOrd="0" parTransId="{63FBD7D0-8104-42E3-96B5-BAC1B01D33A2}" sibTransId="{5A559EBF-06F1-42E7-B4E5-0315258A4052}"/>
    <dgm:cxn modelId="{58B16428-85C4-4505-B1BC-AABB65C4778D}" type="presOf" srcId="{77A5551E-7187-4E3D-B001-7738E2570A2F}" destId="{67039EFF-E98D-4154-8778-80A2B9346BD0}" srcOrd="0" destOrd="0" presId="urn:microsoft.com/office/officeart/2005/8/layout/chevron2"/>
    <dgm:cxn modelId="{DE2E8E5C-E647-4E76-8559-3D30C1099B71}" type="presOf" srcId="{BF29BBAF-9F82-4811-8333-8BA7ADFD9ABD}" destId="{65B187AF-C2DF-42EF-A8B6-D2F47AD804C8}" srcOrd="0" destOrd="1" presId="urn:microsoft.com/office/officeart/2005/8/layout/chevron2"/>
    <dgm:cxn modelId="{AD8569DA-CABF-43E4-A10A-10682E51949B}" srcId="{A015878C-EDCA-43A4-8607-265C00ADD642}" destId="{B0D09D03-9848-4A20-AD44-78D6A2A97256}" srcOrd="3" destOrd="0" parTransId="{39516E4B-88A0-4618-AC0A-B77BC01F4A51}" sibTransId="{E711BC5E-D671-412F-803D-51E5D31D0960}"/>
    <dgm:cxn modelId="{27006CA8-05CE-41EA-8378-F06CC06180FA}" type="presOf" srcId="{E6F22063-0B8D-43A2-B9A3-E99FDEC92B28}" destId="{65B187AF-C2DF-42EF-A8B6-D2F47AD804C8}" srcOrd="0" destOrd="0" presId="urn:microsoft.com/office/officeart/2005/8/layout/chevron2"/>
    <dgm:cxn modelId="{EC03EE2A-C449-44DA-80FF-24D421A4BCA5}" srcId="{3A77CE50-2141-4F66-A496-7C52BBAA4577}" destId="{B159C57E-15E0-4A85-BFEC-BD52A7038A1B}" srcOrd="2" destOrd="0" parTransId="{BE9D179B-CE47-4C64-8930-291C3250DAC8}" sibTransId="{5148A17F-7361-4D82-AA6C-950F4C83D659}"/>
    <dgm:cxn modelId="{2FDDC52C-3D93-4313-902E-6FE1EFCB4B15}" srcId="{5AD7818C-92AB-423D-AD55-863860F2FDD0}" destId="{E034F552-77F3-4A08-AADC-B67ACEBA7650}" srcOrd="0" destOrd="0" parTransId="{30ED5F08-E37D-4975-B8F9-50BF774D490E}" sibTransId="{FCCC71D6-4323-47A6-9C7F-E72C26AE5AFE}"/>
    <dgm:cxn modelId="{A25A5F02-8EFF-4E4A-8BC5-FFB81D3ED9C7}" srcId="{B2D827F4-02E9-4E85-827F-1CE2FC56EEC5}" destId="{A56A08EE-1E1B-4C04-82B2-D649C37136EC}" srcOrd="2" destOrd="0" parTransId="{65CA1448-73AE-4999-9077-AC41E6A094F7}" sibTransId="{7C91EFEE-0E6F-4BFE-9074-8A3A010B1984}"/>
    <dgm:cxn modelId="{F711E8C1-8303-4551-AB76-F7E38CAA6650}" type="presOf" srcId="{90C0592B-409C-4A06-98B4-288AA785F33A}" destId="{88273E2D-01D4-41A0-AAC8-E73C7BA089AE}" srcOrd="0" destOrd="0" presId="urn:microsoft.com/office/officeart/2005/8/layout/chevron2"/>
    <dgm:cxn modelId="{224E3BD1-D742-4E2F-824D-1730C2DD34AD}" srcId="{3A77CE50-2141-4F66-A496-7C52BBAA4577}" destId="{77A5551E-7187-4E3D-B001-7738E2570A2F}" srcOrd="0" destOrd="0" parTransId="{FEC5A980-92BA-44E8-9214-C0D9038849F6}" sibTransId="{1F4E35E1-DCC3-4D8C-9EBA-04F93E093105}"/>
    <dgm:cxn modelId="{FFAC081A-F7B1-4D7B-B04C-13D362290B96}" type="presOf" srcId="{B2D827F4-02E9-4E85-827F-1CE2FC56EEC5}" destId="{99A3F2E5-8C40-493E-A2BF-F2296F0BD06C}" srcOrd="0" destOrd="0" presId="urn:microsoft.com/office/officeart/2005/8/layout/chevron2"/>
    <dgm:cxn modelId="{BA189A29-946F-454B-A56C-746EDE374A4C}" type="presOf" srcId="{3A77CE50-2141-4F66-A496-7C52BBAA4577}" destId="{4B2AA2CA-9659-4FAD-B67C-06B8092DAE79}" srcOrd="0" destOrd="0" presId="urn:microsoft.com/office/officeart/2005/8/layout/chevron2"/>
    <dgm:cxn modelId="{B6B1EA42-F545-4598-9503-888A38725609}" type="presOf" srcId="{A2696A60-35D9-4D34-8F3A-2A030DB25DF7}" destId="{67039EFF-E98D-4154-8778-80A2B9346BD0}" srcOrd="0" destOrd="1" presId="urn:microsoft.com/office/officeart/2005/8/layout/chevron2"/>
    <dgm:cxn modelId="{7DC3157C-6473-46D5-BFFE-087B30169417}" type="presOf" srcId="{B159C57E-15E0-4A85-BFEC-BD52A7038A1B}" destId="{67039EFF-E98D-4154-8778-80A2B9346BD0}" srcOrd="0" destOrd="2" presId="urn:microsoft.com/office/officeart/2005/8/layout/chevron2"/>
    <dgm:cxn modelId="{12188F6D-0A16-4CBC-B63F-442BE5895A0C}" srcId="{B0D09D03-9848-4A20-AD44-78D6A2A97256}" destId="{86361389-B3FC-4285-AD7B-A9C6B7665D5E}" srcOrd="1" destOrd="0" parTransId="{5BF23048-041F-451A-9619-3B0A5C2D38B8}" sibTransId="{48542F5C-902A-41ED-8D09-A77712FDF154}"/>
    <dgm:cxn modelId="{FA0C9D92-4F5A-412E-BD8C-ECCBEC6BBAB6}" srcId="{B0D09D03-9848-4A20-AD44-78D6A2A97256}" destId="{90C0592B-409C-4A06-98B4-288AA785F33A}" srcOrd="0" destOrd="0" parTransId="{544AEF71-DE15-4E5A-A549-324941FCABD1}" sibTransId="{C2353814-8D78-44FC-B902-48EFC97ECFF0}"/>
    <dgm:cxn modelId="{C5923E9E-6AAF-41CA-BDD1-7BA73E8385CA}" srcId="{A015878C-EDCA-43A4-8607-265C00ADD642}" destId="{3A77CE50-2141-4F66-A496-7C52BBAA4577}" srcOrd="0" destOrd="0" parTransId="{A149AB60-D076-44E2-A1C7-A92E5EEEDFE4}" sibTransId="{6E38E50B-187C-45A4-9D05-53AE5DF4749D}"/>
    <dgm:cxn modelId="{F78B8EEB-801F-4590-9A98-CEFFA9DBD207}" srcId="{3A77CE50-2141-4F66-A496-7C52BBAA4577}" destId="{A2696A60-35D9-4D34-8F3A-2A030DB25DF7}" srcOrd="1" destOrd="0" parTransId="{C7875E3D-8BD8-484F-B5D4-D58EF7B27135}" sibTransId="{445FFF06-6A4E-4A5A-AD9B-A185A79730B4}"/>
    <dgm:cxn modelId="{4BD68404-F6B9-4C87-8AFE-00CF64FE4347}" type="presParOf" srcId="{A8FC65BC-CF90-4EBC-B1DC-13BA1700E8E2}" destId="{4B9BCEDF-6145-44FA-8D12-A98F95DC93F9}" srcOrd="0" destOrd="0" presId="urn:microsoft.com/office/officeart/2005/8/layout/chevron2"/>
    <dgm:cxn modelId="{D24056E0-7698-4F06-AB07-A2A255F30390}" type="presParOf" srcId="{4B9BCEDF-6145-44FA-8D12-A98F95DC93F9}" destId="{4B2AA2CA-9659-4FAD-B67C-06B8092DAE79}" srcOrd="0" destOrd="0" presId="urn:microsoft.com/office/officeart/2005/8/layout/chevron2"/>
    <dgm:cxn modelId="{1B6E3ABD-68EF-4FE4-A4B1-DCDA38646EA6}" type="presParOf" srcId="{4B9BCEDF-6145-44FA-8D12-A98F95DC93F9}" destId="{67039EFF-E98D-4154-8778-80A2B9346BD0}" srcOrd="1" destOrd="0" presId="urn:microsoft.com/office/officeart/2005/8/layout/chevron2"/>
    <dgm:cxn modelId="{4D0D66D1-FF5C-44E7-8B59-7B0CF0FB11DE}" type="presParOf" srcId="{A8FC65BC-CF90-4EBC-B1DC-13BA1700E8E2}" destId="{22507AD7-1C27-45C8-8412-FE804A52F8ED}" srcOrd="1" destOrd="0" presId="urn:microsoft.com/office/officeart/2005/8/layout/chevron2"/>
    <dgm:cxn modelId="{A8CEB2D5-C131-4E32-AF55-E22530559E32}" type="presParOf" srcId="{A8FC65BC-CF90-4EBC-B1DC-13BA1700E8E2}" destId="{5DB000BC-0933-49AA-A420-B1BB08325086}" srcOrd="2" destOrd="0" presId="urn:microsoft.com/office/officeart/2005/8/layout/chevron2"/>
    <dgm:cxn modelId="{14AF9A64-24D2-4C75-A015-D1D478F6B2EF}" type="presParOf" srcId="{5DB000BC-0933-49AA-A420-B1BB08325086}" destId="{99A3F2E5-8C40-493E-A2BF-F2296F0BD06C}" srcOrd="0" destOrd="0" presId="urn:microsoft.com/office/officeart/2005/8/layout/chevron2"/>
    <dgm:cxn modelId="{42C6FE78-C359-49C8-BD31-61B0B355FEC6}" type="presParOf" srcId="{5DB000BC-0933-49AA-A420-B1BB08325086}" destId="{65B187AF-C2DF-42EF-A8B6-D2F47AD804C8}" srcOrd="1" destOrd="0" presId="urn:microsoft.com/office/officeart/2005/8/layout/chevron2"/>
    <dgm:cxn modelId="{E942AECD-E7C4-4D38-BE64-0AA0D0962228}" type="presParOf" srcId="{A8FC65BC-CF90-4EBC-B1DC-13BA1700E8E2}" destId="{0760955D-BC51-4A56-AEB0-DC2C5942FAC9}" srcOrd="3" destOrd="0" presId="urn:microsoft.com/office/officeart/2005/8/layout/chevron2"/>
    <dgm:cxn modelId="{C4FE49F9-DB18-4D90-8BF8-55A3422D2531}" type="presParOf" srcId="{A8FC65BC-CF90-4EBC-B1DC-13BA1700E8E2}" destId="{F7022EAC-3052-410F-9F99-F303BA3D342E}" srcOrd="4" destOrd="0" presId="urn:microsoft.com/office/officeart/2005/8/layout/chevron2"/>
    <dgm:cxn modelId="{D6E2D7E8-AF37-4E88-BC83-4EEB81F80416}" type="presParOf" srcId="{F7022EAC-3052-410F-9F99-F303BA3D342E}" destId="{BDF82859-661D-48ED-923A-DF1ACFF2D52A}" srcOrd="0" destOrd="0" presId="urn:microsoft.com/office/officeart/2005/8/layout/chevron2"/>
    <dgm:cxn modelId="{32C01F5E-54D0-472A-AFE4-2C84CEE73592}" type="presParOf" srcId="{F7022EAC-3052-410F-9F99-F303BA3D342E}" destId="{59FCCB32-0238-4051-AE3C-704EB9165E6E}" srcOrd="1" destOrd="0" presId="urn:microsoft.com/office/officeart/2005/8/layout/chevron2"/>
    <dgm:cxn modelId="{1060CC25-0003-4F9C-B660-D88A7EABC0B2}" type="presParOf" srcId="{A8FC65BC-CF90-4EBC-B1DC-13BA1700E8E2}" destId="{2C1C8E45-CD9E-4FD1-B38F-9E55F26AE627}" srcOrd="5" destOrd="0" presId="urn:microsoft.com/office/officeart/2005/8/layout/chevron2"/>
    <dgm:cxn modelId="{0287E248-5D6F-41C8-A7E6-9179859FCD26}" type="presParOf" srcId="{A8FC65BC-CF90-4EBC-B1DC-13BA1700E8E2}" destId="{91B81D59-3C75-4949-B3E8-3A5B93EBA8DB}" srcOrd="6" destOrd="0" presId="urn:microsoft.com/office/officeart/2005/8/layout/chevron2"/>
    <dgm:cxn modelId="{1DA989C6-3970-4EC3-92E9-1B5B3F5AE36E}" type="presParOf" srcId="{91B81D59-3C75-4949-B3E8-3A5B93EBA8DB}" destId="{5393960B-B9EB-47F7-941F-94BB5DB2CBD0}" srcOrd="0" destOrd="0" presId="urn:microsoft.com/office/officeart/2005/8/layout/chevron2"/>
    <dgm:cxn modelId="{E42F6867-1A63-4D43-AC19-FB5D4076BD1F}" type="presParOf" srcId="{91B81D59-3C75-4949-B3E8-3A5B93EBA8DB}" destId="{88273E2D-01D4-41A0-AAC8-E73C7BA089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E24E7-A1E1-4692-AC81-D164AE0060E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DB5A97-8BAB-4CE3-8987-72E12D987ACE}">
      <dgm:prSet phldrT="[Texte]" custT="1"/>
      <dgm:spPr/>
      <dgm:t>
        <a:bodyPr/>
        <a:lstStyle/>
        <a:p>
          <a:r>
            <a:rPr lang="fr-FR" sz="1600" dirty="0"/>
            <a:t>Mobilisation</a:t>
          </a:r>
        </a:p>
      </dgm:t>
    </dgm:pt>
    <dgm:pt modelId="{8DEB12BE-20A4-4EB8-B3C5-A61D3867C112}" type="parTrans" cxnId="{A3DAB501-D039-4840-B8B4-F8487994C5F5}">
      <dgm:prSet/>
      <dgm:spPr/>
      <dgm:t>
        <a:bodyPr/>
        <a:lstStyle/>
        <a:p>
          <a:endParaRPr lang="fr-FR" sz="1600"/>
        </a:p>
      </dgm:t>
    </dgm:pt>
    <dgm:pt modelId="{89D00B78-1588-4114-AD24-503BFCAD1402}" type="sibTrans" cxnId="{A3DAB501-D039-4840-B8B4-F8487994C5F5}">
      <dgm:prSet/>
      <dgm:spPr/>
      <dgm:t>
        <a:bodyPr/>
        <a:lstStyle/>
        <a:p>
          <a:endParaRPr lang="fr-FR" sz="1600"/>
        </a:p>
      </dgm:t>
    </dgm:pt>
    <dgm:pt modelId="{2AD391D3-5537-4E91-A1F2-299E7921B04C}">
      <dgm:prSet phldrT="[Texte]" custT="1"/>
      <dgm:spPr/>
      <dgm:t>
        <a:bodyPr/>
        <a:lstStyle/>
        <a:p>
          <a:r>
            <a:rPr lang="fr-FR" sz="1600" dirty="0" smtClean="0"/>
            <a:t>Communiquer</a:t>
          </a:r>
          <a:endParaRPr lang="fr-FR" sz="1600" dirty="0"/>
        </a:p>
      </dgm:t>
    </dgm:pt>
    <dgm:pt modelId="{3A34E410-4EB1-4382-BE9A-1CE4D97EBAE9}" type="parTrans" cxnId="{944AC021-E9EA-498C-9030-D10D2B9866A8}">
      <dgm:prSet/>
      <dgm:spPr/>
      <dgm:t>
        <a:bodyPr/>
        <a:lstStyle/>
        <a:p>
          <a:endParaRPr lang="fr-FR" sz="1600"/>
        </a:p>
      </dgm:t>
    </dgm:pt>
    <dgm:pt modelId="{080DA6B5-BABD-4549-A660-67B9ACA7D34E}" type="sibTrans" cxnId="{944AC021-E9EA-498C-9030-D10D2B9866A8}">
      <dgm:prSet/>
      <dgm:spPr/>
      <dgm:t>
        <a:bodyPr/>
        <a:lstStyle/>
        <a:p>
          <a:endParaRPr lang="fr-FR" sz="1600"/>
        </a:p>
      </dgm:t>
    </dgm:pt>
    <dgm:pt modelId="{BE63FD9D-6861-4268-B52A-0FE4D0EFCB13}">
      <dgm:prSet phldrT="[Texte]" custT="1"/>
      <dgm:spPr/>
      <dgm:t>
        <a:bodyPr/>
        <a:lstStyle/>
        <a:p>
          <a:r>
            <a:rPr lang="fr-FR" sz="1600" dirty="0" smtClean="0"/>
            <a:t>Agir</a:t>
          </a:r>
          <a:endParaRPr lang="fr-FR" sz="1600" dirty="0"/>
        </a:p>
      </dgm:t>
    </dgm:pt>
    <dgm:pt modelId="{3E87999E-EFDE-47EC-8AF0-D2049B02EB31}" type="parTrans" cxnId="{059F3750-B1E9-47ED-A6D1-9A57A5B31034}">
      <dgm:prSet/>
      <dgm:spPr/>
      <dgm:t>
        <a:bodyPr/>
        <a:lstStyle/>
        <a:p>
          <a:endParaRPr lang="fr-FR" sz="1600"/>
        </a:p>
      </dgm:t>
    </dgm:pt>
    <dgm:pt modelId="{E7B701BF-AF3F-4F37-8967-71F3F85F81BF}" type="sibTrans" cxnId="{059F3750-B1E9-47ED-A6D1-9A57A5B31034}">
      <dgm:prSet/>
      <dgm:spPr/>
      <dgm:t>
        <a:bodyPr/>
        <a:lstStyle/>
        <a:p>
          <a:endParaRPr lang="fr-FR" sz="1600"/>
        </a:p>
      </dgm:t>
    </dgm:pt>
    <dgm:pt modelId="{3B705649-A45A-43C0-8C13-0A125CD7597D}">
      <dgm:prSet phldrT="[Texte]" custT="1"/>
      <dgm:spPr/>
      <dgm:t>
        <a:bodyPr/>
        <a:lstStyle/>
        <a:p>
          <a:r>
            <a:rPr lang="fr-FR" sz="1600" dirty="0" smtClean="0"/>
            <a:t>Débattre</a:t>
          </a:r>
          <a:endParaRPr lang="fr-FR" sz="1600" dirty="0"/>
        </a:p>
      </dgm:t>
    </dgm:pt>
    <dgm:pt modelId="{7D338FD9-3372-4896-8416-8392515FB352}" type="parTrans" cxnId="{9BFDFBC6-2525-4343-84AC-ABFD9628FCA9}">
      <dgm:prSet/>
      <dgm:spPr/>
      <dgm:t>
        <a:bodyPr/>
        <a:lstStyle/>
        <a:p>
          <a:endParaRPr lang="fr-FR" sz="1600"/>
        </a:p>
      </dgm:t>
    </dgm:pt>
    <dgm:pt modelId="{BE5DD15F-9176-4AE2-86C6-21855F1221AD}" type="sibTrans" cxnId="{9BFDFBC6-2525-4343-84AC-ABFD9628FCA9}">
      <dgm:prSet/>
      <dgm:spPr/>
      <dgm:t>
        <a:bodyPr/>
        <a:lstStyle/>
        <a:p>
          <a:endParaRPr lang="fr-FR" sz="1600"/>
        </a:p>
      </dgm:t>
    </dgm:pt>
    <dgm:pt modelId="{40DF32FE-79E2-4DE2-8B32-C514439BF107}" type="pres">
      <dgm:prSet presAssocID="{E77E24E7-A1E1-4692-AC81-D164AE0060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67CDF28-6D19-4ABF-AC8C-A4369376E18C}" type="pres">
      <dgm:prSet presAssocID="{8BDB5A97-8BAB-4CE3-8987-72E12D987ACE}" presName="centerShape" presStyleLbl="node0" presStyleIdx="0" presStyleCnt="1" custScaleX="138777" custLinFactNeighborX="-428" custLinFactNeighborY="-5999"/>
      <dgm:spPr/>
      <dgm:t>
        <a:bodyPr/>
        <a:lstStyle/>
        <a:p>
          <a:endParaRPr lang="fr-FR"/>
        </a:p>
      </dgm:t>
    </dgm:pt>
    <dgm:pt modelId="{5E13C436-8915-4736-9930-9A2BA78C344C}" type="pres">
      <dgm:prSet presAssocID="{2AD391D3-5537-4E91-A1F2-299E7921B04C}" presName="node" presStyleLbl="node1" presStyleIdx="0" presStyleCnt="3" custScaleX="3052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B88CBF-01CD-46FB-889E-74150690C40E}" type="pres">
      <dgm:prSet presAssocID="{2AD391D3-5537-4E91-A1F2-299E7921B04C}" presName="dummy" presStyleCnt="0"/>
      <dgm:spPr/>
    </dgm:pt>
    <dgm:pt modelId="{E1FA6A4B-A778-4395-AA6E-7E8207B0AC9F}" type="pres">
      <dgm:prSet presAssocID="{080DA6B5-BABD-4549-A660-67B9ACA7D34E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B30BCA8-B2AC-4387-A2BC-9A25CA8FB881}" type="pres">
      <dgm:prSet presAssocID="{BE63FD9D-6861-4268-B52A-0FE4D0EFCB13}" presName="node" presStyleLbl="node1" presStyleIdx="1" presStyleCnt="3" custScaleX="184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F00339-0284-41E4-9D4A-2841CB45F888}" type="pres">
      <dgm:prSet presAssocID="{BE63FD9D-6861-4268-B52A-0FE4D0EFCB13}" presName="dummy" presStyleCnt="0"/>
      <dgm:spPr/>
    </dgm:pt>
    <dgm:pt modelId="{2AE9A9D7-A356-46DB-8F55-BE579B22AF27}" type="pres">
      <dgm:prSet presAssocID="{E7B701BF-AF3F-4F37-8967-71F3F85F81BF}" presName="sibTrans" presStyleLbl="sibTrans2D1" presStyleIdx="1" presStyleCnt="3"/>
      <dgm:spPr/>
      <dgm:t>
        <a:bodyPr/>
        <a:lstStyle/>
        <a:p>
          <a:endParaRPr lang="fr-FR"/>
        </a:p>
      </dgm:t>
    </dgm:pt>
    <dgm:pt modelId="{30BA18F4-D079-472E-B0D3-0DE5FADA74CC}" type="pres">
      <dgm:prSet presAssocID="{3B705649-A45A-43C0-8C13-0A125CD7597D}" presName="node" presStyleLbl="node1" presStyleIdx="2" presStyleCnt="3" custScaleX="1958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098E00-1038-488D-9BEE-196DC7C97F00}" type="pres">
      <dgm:prSet presAssocID="{3B705649-A45A-43C0-8C13-0A125CD7597D}" presName="dummy" presStyleCnt="0"/>
      <dgm:spPr/>
    </dgm:pt>
    <dgm:pt modelId="{F61B3849-30A1-4B12-9458-C62FC93EE7AE}" type="pres">
      <dgm:prSet presAssocID="{BE5DD15F-9176-4AE2-86C6-21855F1221AD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73D2913-DF63-4727-9B9F-CC8D5EFE2BD8}" type="presOf" srcId="{2AD391D3-5537-4E91-A1F2-299E7921B04C}" destId="{5E13C436-8915-4736-9930-9A2BA78C344C}" srcOrd="0" destOrd="0" presId="urn:microsoft.com/office/officeart/2005/8/layout/radial6"/>
    <dgm:cxn modelId="{93927306-8903-4D96-85E8-8A8C011855E1}" type="presOf" srcId="{080DA6B5-BABD-4549-A660-67B9ACA7D34E}" destId="{E1FA6A4B-A778-4395-AA6E-7E8207B0AC9F}" srcOrd="0" destOrd="0" presId="urn:microsoft.com/office/officeart/2005/8/layout/radial6"/>
    <dgm:cxn modelId="{4D334984-359B-4D5B-A3D4-31828199FEA2}" type="presOf" srcId="{BE5DD15F-9176-4AE2-86C6-21855F1221AD}" destId="{F61B3849-30A1-4B12-9458-C62FC93EE7AE}" srcOrd="0" destOrd="0" presId="urn:microsoft.com/office/officeart/2005/8/layout/radial6"/>
    <dgm:cxn modelId="{059F3750-B1E9-47ED-A6D1-9A57A5B31034}" srcId="{8BDB5A97-8BAB-4CE3-8987-72E12D987ACE}" destId="{BE63FD9D-6861-4268-B52A-0FE4D0EFCB13}" srcOrd="1" destOrd="0" parTransId="{3E87999E-EFDE-47EC-8AF0-D2049B02EB31}" sibTransId="{E7B701BF-AF3F-4F37-8967-71F3F85F81BF}"/>
    <dgm:cxn modelId="{944AC021-E9EA-498C-9030-D10D2B9866A8}" srcId="{8BDB5A97-8BAB-4CE3-8987-72E12D987ACE}" destId="{2AD391D3-5537-4E91-A1F2-299E7921B04C}" srcOrd="0" destOrd="0" parTransId="{3A34E410-4EB1-4382-BE9A-1CE4D97EBAE9}" sibTransId="{080DA6B5-BABD-4549-A660-67B9ACA7D34E}"/>
    <dgm:cxn modelId="{A5F41D24-AF16-4228-A1F6-6CA94BFC3722}" type="presOf" srcId="{E77E24E7-A1E1-4692-AC81-D164AE0060EF}" destId="{40DF32FE-79E2-4DE2-8B32-C514439BF107}" srcOrd="0" destOrd="0" presId="urn:microsoft.com/office/officeart/2005/8/layout/radial6"/>
    <dgm:cxn modelId="{A3DAB501-D039-4840-B8B4-F8487994C5F5}" srcId="{E77E24E7-A1E1-4692-AC81-D164AE0060EF}" destId="{8BDB5A97-8BAB-4CE3-8987-72E12D987ACE}" srcOrd="0" destOrd="0" parTransId="{8DEB12BE-20A4-4EB8-B3C5-A61D3867C112}" sibTransId="{89D00B78-1588-4114-AD24-503BFCAD1402}"/>
    <dgm:cxn modelId="{9BFDFBC6-2525-4343-84AC-ABFD9628FCA9}" srcId="{8BDB5A97-8BAB-4CE3-8987-72E12D987ACE}" destId="{3B705649-A45A-43C0-8C13-0A125CD7597D}" srcOrd="2" destOrd="0" parTransId="{7D338FD9-3372-4896-8416-8392515FB352}" sibTransId="{BE5DD15F-9176-4AE2-86C6-21855F1221AD}"/>
    <dgm:cxn modelId="{20B40686-C5CF-435C-850D-89831E501485}" type="presOf" srcId="{E7B701BF-AF3F-4F37-8967-71F3F85F81BF}" destId="{2AE9A9D7-A356-46DB-8F55-BE579B22AF27}" srcOrd="0" destOrd="0" presId="urn:microsoft.com/office/officeart/2005/8/layout/radial6"/>
    <dgm:cxn modelId="{94BBD64B-6169-451D-8DE4-CF9B5CA36C32}" type="presOf" srcId="{8BDB5A97-8BAB-4CE3-8987-72E12D987ACE}" destId="{567CDF28-6D19-4ABF-AC8C-A4369376E18C}" srcOrd="0" destOrd="0" presId="urn:microsoft.com/office/officeart/2005/8/layout/radial6"/>
    <dgm:cxn modelId="{9B659787-3845-41E8-996D-E66F2F313FAD}" type="presOf" srcId="{3B705649-A45A-43C0-8C13-0A125CD7597D}" destId="{30BA18F4-D079-472E-B0D3-0DE5FADA74CC}" srcOrd="0" destOrd="0" presId="urn:microsoft.com/office/officeart/2005/8/layout/radial6"/>
    <dgm:cxn modelId="{A32770CC-3DE2-4589-9CB4-570C873943C3}" type="presOf" srcId="{BE63FD9D-6861-4268-B52A-0FE4D0EFCB13}" destId="{BB30BCA8-B2AC-4387-A2BC-9A25CA8FB881}" srcOrd="0" destOrd="0" presId="urn:microsoft.com/office/officeart/2005/8/layout/radial6"/>
    <dgm:cxn modelId="{855C4964-F99F-43D8-9861-56F25CE5DB8C}" type="presParOf" srcId="{40DF32FE-79E2-4DE2-8B32-C514439BF107}" destId="{567CDF28-6D19-4ABF-AC8C-A4369376E18C}" srcOrd="0" destOrd="0" presId="urn:microsoft.com/office/officeart/2005/8/layout/radial6"/>
    <dgm:cxn modelId="{3CF7BCDE-BA9B-4BD7-81CC-962B115B8A3B}" type="presParOf" srcId="{40DF32FE-79E2-4DE2-8B32-C514439BF107}" destId="{5E13C436-8915-4736-9930-9A2BA78C344C}" srcOrd="1" destOrd="0" presId="urn:microsoft.com/office/officeart/2005/8/layout/radial6"/>
    <dgm:cxn modelId="{3382ABCB-BF93-48A2-B329-7B9CC1E37F13}" type="presParOf" srcId="{40DF32FE-79E2-4DE2-8B32-C514439BF107}" destId="{ACB88CBF-01CD-46FB-889E-74150690C40E}" srcOrd="2" destOrd="0" presId="urn:microsoft.com/office/officeart/2005/8/layout/radial6"/>
    <dgm:cxn modelId="{7895DA7E-75BB-489A-95B9-B35EEAF8CD7E}" type="presParOf" srcId="{40DF32FE-79E2-4DE2-8B32-C514439BF107}" destId="{E1FA6A4B-A778-4395-AA6E-7E8207B0AC9F}" srcOrd="3" destOrd="0" presId="urn:microsoft.com/office/officeart/2005/8/layout/radial6"/>
    <dgm:cxn modelId="{AA70878B-4B27-4E96-BC0B-9D88F0F942E4}" type="presParOf" srcId="{40DF32FE-79E2-4DE2-8B32-C514439BF107}" destId="{BB30BCA8-B2AC-4387-A2BC-9A25CA8FB881}" srcOrd="4" destOrd="0" presId="urn:microsoft.com/office/officeart/2005/8/layout/radial6"/>
    <dgm:cxn modelId="{71EBCC2E-B464-450D-98ED-7B09E3C30DA1}" type="presParOf" srcId="{40DF32FE-79E2-4DE2-8B32-C514439BF107}" destId="{15F00339-0284-41E4-9D4A-2841CB45F888}" srcOrd="5" destOrd="0" presId="urn:microsoft.com/office/officeart/2005/8/layout/radial6"/>
    <dgm:cxn modelId="{2CD8CBF8-6994-497F-B6FE-58DD183A07DB}" type="presParOf" srcId="{40DF32FE-79E2-4DE2-8B32-C514439BF107}" destId="{2AE9A9D7-A356-46DB-8F55-BE579B22AF27}" srcOrd="6" destOrd="0" presId="urn:microsoft.com/office/officeart/2005/8/layout/radial6"/>
    <dgm:cxn modelId="{B2042920-3AA0-48E0-BE13-0600A39ED6E0}" type="presParOf" srcId="{40DF32FE-79E2-4DE2-8B32-C514439BF107}" destId="{30BA18F4-D079-472E-B0D3-0DE5FADA74CC}" srcOrd="7" destOrd="0" presId="urn:microsoft.com/office/officeart/2005/8/layout/radial6"/>
    <dgm:cxn modelId="{9E0F6865-FDCE-452F-8162-9E8E33810EF1}" type="presParOf" srcId="{40DF32FE-79E2-4DE2-8B32-C514439BF107}" destId="{4B098E00-1038-488D-9BEE-196DC7C97F00}" srcOrd="8" destOrd="0" presId="urn:microsoft.com/office/officeart/2005/8/layout/radial6"/>
    <dgm:cxn modelId="{1FF13DA7-DB55-4A88-994C-E371D2CF10AC}" type="presParOf" srcId="{40DF32FE-79E2-4DE2-8B32-C514439BF107}" destId="{F61B3849-30A1-4B12-9458-C62FC93EE7A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505C66-CD88-4CCE-AF6B-67F7FF68CBB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51973B-5EA6-4B78-860A-8496D2213BC1}">
      <dgm:prSet phldrT="[Texte]"/>
      <dgm:spPr/>
      <dgm:t>
        <a:bodyPr/>
        <a:lstStyle/>
        <a:p>
          <a:pPr algn="ctr"/>
          <a:r>
            <a:rPr lang="fr-FR"/>
            <a:t>Recherche</a:t>
          </a:r>
        </a:p>
      </dgm:t>
    </dgm:pt>
    <dgm:pt modelId="{892C9C9A-5D85-435B-8B48-7DE43A586B10}" type="parTrans" cxnId="{C9CF9927-88FE-4066-ADCB-A6DF1E403481}">
      <dgm:prSet/>
      <dgm:spPr/>
      <dgm:t>
        <a:bodyPr/>
        <a:lstStyle/>
        <a:p>
          <a:pPr algn="ctr"/>
          <a:endParaRPr lang="fr-FR"/>
        </a:p>
      </dgm:t>
    </dgm:pt>
    <dgm:pt modelId="{676349D5-45D7-4DF3-86F9-22B5E0063D6E}" type="sibTrans" cxnId="{C9CF9927-88FE-4066-ADCB-A6DF1E403481}">
      <dgm:prSet/>
      <dgm:spPr/>
      <dgm:t>
        <a:bodyPr/>
        <a:lstStyle/>
        <a:p>
          <a:pPr algn="ctr"/>
          <a:endParaRPr lang="fr-FR"/>
        </a:p>
      </dgm:t>
    </dgm:pt>
    <dgm:pt modelId="{663D49BC-7774-4636-B9CE-AB38288196FB}">
      <dgm:prSet phldrT="[Texte]"/>
      <dgm:spPr/>
      <dgm:t>
        <a:bodyPr/>
        <a:lstStyle/>
        <a:p>
          <a:pPr algn="ctr"/>
          <a:r>
            <a:rPr lang="fr-FR"/>
            <a:t>Observer-Décrire</a:t>
          </a:r>
        </a:p>
      </dgm:t>
    </dgm:pt>
    <dgm:pt modelId="{C1F2472B-9AC9-45DD-87E6-19537A15D2B6}" type="parTrans" cxnId="{757B8F01-53D3-441B-BABA-E204A54268F3}">
      <dgm:prSet/>
      <dgm:spPr/>
      <dgm:t>
        <a:bodyPr/>
        <a:lstStyle/>
        <a:p>
          <a:pPr algn="ctr"/>
          <a:endParaRPr lang="fr-FR"/>
        </a:p>
      </dgm:t>
    </dgm:pt>
    <dgm:pt modelId="{D2667B12-D024-43BB-B708-90D433D309E7}" type="sibTrans" cxnId="{757B8F01-53D3-441B-BABA-E204A54268F3}">
      <dgm:prSet/>
      <dgm:spPr/>
      <dgm:t>
        <a:bodyPr/>
        <a:lstStyle/>
        <a:p>
          <a:pPr algn="ctr"/>
          <a:endParaRPr lang="fr-FR"/>
        </a:p>
      </dgm:t>
    </dgm:pt>
    <dgm:pt modelId="{E1216A77-F37E-4D81-B044-419581C5F3A9}">
      <dgm:prSet phldrT="[Texte]"/>
      <dgm:spPr/>
      <dgm:t>
        <a:bodyPr/>
        <a:lstStyle/>
        <a:p>
          <a:pPr algn="ctr"/>
          <a:r>
            <a:rPr lang="fr-FR"/>
            <a:t>Expérimenter</a:t>
          </a:r>
        </a:p>
      </dgm:t>
    </dgm:pt>
    <dgm:pt modelId="{A904E8F7-6D68-4B3E-865A-9209E72554FB}" type="parTrans" cxnId="{4FC10AB2-7F78-4C7F-AAA2-763C33A791D3}">
      <dgm:prSet/>
      <dgm:spPr/>
      <dgm:t>
        <a:bodyPr/>
        <a:lstStyle/>
        <a:p>
          <a:pPr algn="ctr"/>
          <a:endParaRPr lang="fr-FR"/>
        </a:p>
      </dgm:t>
    </dgm:pt>
    <dgm:pt modelId="{8627F8D4-9B58-436F-9E81-A815C74ADCA0}" type="sibTrans" cxnId="{4FC10AB2-7F78-4C7F-AAA2-763C33A791D3}">
      <dgm:prSet/>
      <dgm:spPr/>
      <dgm:t>
        <a:bodyPr/>
        <a:lstStyle/>
        <a:p>
          <a:pPr algn="ctr"/>
          <a:endParaRPr lang="fr-FR"/>
        </a:p>
      </dgm:t>
    </dgm:pt>
    <dgm:pt modelId="{C81844C4-8420-4164-B129-3701122DA1D1}">
      <dgm:prSet phldrT="[Texte]"/>
      <dgm:spPr/>
      <dgm:t>
        <a:bodyPr/>
        <a:lstStyle/>
        <a:p>
          <a:pPr algn="ctr"/>
          <a:r>
            <a:rPr lang="fr-FR" dirty="0"/>
            <a:t>Modéliser</a:t>
          </a:r>
        </a:p>
      </dgm:t>
    </dgm:pt>
    <dgm:pt modelId="{57918392-D1DB-4847-8D44-B4F2EDB586AB}" type="parTrans" cxnId="{EFA2EACE-83E6-465E-A4D7-89A0ED5970D7}">
      <dgm:prSet/>
      <dgm:spPr/>
      <dgm:t>
        <a:bodyPr/>
        <a:lstStyle/>
        <a:p>
          <a:pPr algn="ctr"/>
          <a:endParaRPr lang="fr-FR"/>
        </a:p>
      </dgm:t>
    </dgm:pt>
    <dgm:pt modelId="{B0713906-5B63-4517-BF04-B194A370975B}" type="sibTrans" cxnId="{EFA2EACE-83E6-465E-A4D7-89A0ED5970D7}">
      <dgm:prSet/>
      <dgm:spPr/>
      <dgm:t>
        <a:bodyPr/>
        <a:lstStyle/>
        <a:p>
          <a:pPr algn="ctr"/>
          <a:endParaRPr lang="fr-FR"/>
        </a:p>
      </dgm:t>
    </dgm:pt>
    <dgm:pt modelId="{38D46B6B-7B90-418E-96E6-C3401BBF667C}">
      <dgm:prSet phldrT="[Texte]"/>
      <dgm:spPr/>
      <dgm:t>
        <a:bodyPr/>
        <a:lstStyle/>
        <a:p>
          <a:pPr algn="ctr"/>
          <a:r>
            <a:rPr lang="fr-FR"/>
            <a:t>S'informer</a:t>
          </a:r>
        </a:p>
      </dgm:t>
    </dgm:pt>
    <dgm:pt modelId="{D58389C1-3F53-4387-AA35-FE46D27AC2A7}" type="parTrans" cxnId="{B5A2EDE5-D709-4899-ADF3-78664EEEFB89}">
      <dgm:prSet/>
      <dgm:spPr/>
      <dgm:t>
        <a:bodyPr/>
        <a:lstStyle/>
        <a:p>
          <a:pPr algn="ctr"/>
          <a:endParaRPr lang="fr-FR"/>
        </a:p>
      </dgm:t>
    </dgm:pt>
    <dgm:pt modelId="{4491DC82-60C8-439E-AB75-05BC06D8CD35}" type="sibTrans" cxnId="{B5A2EDE5-D709-4899-ADF3-78664EEEFB89}">
      <dgm:prSet/>
      <dgm:spPr/>
      <dgm:t>
        <a:bodyPr/>
        <a:lstStyle/>
        <a:p>
          <a:pPr algn="ctr"/>
          <a:endParaRPr lang="fr-FR"/>
        </a:p>
      </dgm:t>
    </dgm:pt>
    <dgm:pt modelId="{19383923-43B7-41ED-BB5B-DEF877669232}" type="pres">
      <dgm:prSet presAssocID="{45505C66-CD88-4CCE-AF6B-67F7FF68CB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F7B770-3CA5-4672-9AE3-EB129FFEBD68}" type="pres">
      <dgm:prSet presAssocID="{45505C66-CD88-4CCE-AF6B-67F7FF68CBB7}" presName="matrix" presStyleCnt="0"/>
      <dgm:spPr/>
    </dgm:pt>
    <dgm:pt modelId="{7CC2A3B5-1E0D-40EB-8BF9-9400280C06B8}" type="pres">
      <dgm:prSet presAssocID="{45505C66-CD88-4CCE-AF6B-67F7FF68CBB7}" presName="tile1" presStyleLbl="node1" presStyleIdx="0" presStyleCnt="4"/>
      <dgm:spPr/>
      <dgm:t>
        <a:bodyPr/>
        <a:lstStyle/>
        <a:p>
          <a:endParaRPr lang="fr-FR"/>
        </a:p>
      </dgm:t>
    </dgm:pt>
    <dgm:pt modelId="{ABE7BD5E-B937-416B-A710-2C6C9EDE0DFD}" type="pres">
      <dgm:prSet presAssocID="{45505C66-CD88-4CCE-AF6B-67F7FF68CB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E5EE3-3902-4E8B-8AC4-058F0EAC431D}" type="pres">
      <dgm:prSet presAssocID="{45505C66-CD88-4CCE-AF6B-67F7FF68CBB7}" presName="tile2" presStyleLbl="node1" presStyleIdx="1" presStyleCnt="4"/>
      <dgm:spPr/>
      <dgm:t>
        <a:bodyPr/>
        <a:lstStyle/>
        <a:p>
          <a:endParaRPr lang="fr-FR"/>
        </a:p>
      </dgm:t>
    </dgm:pt>
    <dgm:pt modelId="{BB726148-8B44-4CDA-83AC-148BC3F95BB5}" type="pres">
      <dgm:prSet presAssocID="{45505C66-CD88-4CCE-AF6B-67F7FF68CB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839A3E-526F-483B-BB84-F683EFCBC3DF}" type="pres">
      <dgm:prSet presAssocID="{45505C66-CD88-4CCE-AF6B-67F7FF68CBB7}" presName="tile3" presStyleLbl="node1" presStyleIdx="2" presStyleCnt="4"/>
      <dgm:spPr/>
      <dgm:t>
        <a:bodyPr/>
        <a:lstStyle/>
        <a:p>
          <a:endParaRPr lang="fr-FR"/>
        </a:p>
      </dgm:t>
    </dgm:pt>
    <dgm:pt modelId="{BFBCEAE0-18CC-4835-9431-4A043FC13E6E}" type="pres">
      <dgm:prSet presAssocID="{45505C66-CD88-4CCE-AF6B-67F7FF68CB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1171A8-C849-431B-9A14-296279DE4A95}" type="pres">
      <dgm:prSet presAssocID="{45505C66-CD88-4CCE-AF6B-67F7FF68CBB7}" presName="tile4" presStyleLbl="node1" presStyleIdx="3" presStyleCnt="4" custLinFactY="135435" custLinFactNeighborX="71232" custLinFactNeighborY="200000"/>
      <dgm:spPr/>
      <dgm:t>
        <a:bodyPr/>
        <a:lstStyle/>
        <a:p>
          <a:endParaRPr lang="fr-FR"/>
        </a:p>
      </dgm:t>
    </dgm:pt>
    <dgm:pt modelId="{0060C486-5164-4082-8780-A418369EBC8A}" type="pres">
      <dgm:prSet presAssocID="{45505C66-CD88-4CCE-AF6B-67F7FF68CB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087431-DF1D-44D4-BFA3-34060120A4FA}" type="pres">
      <dgm:prSet presAssocID="{45505C66-CD88-4CCE-AF6B-67F7FF68CBB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57B8F01-53D3-441B-BABA-E204A54268F3}" srcId="{0551973B-5EA6-4B78-860A-8496D2213BC1}" destId="{663D49BC-7774-4636-B9CE-AB38288196FB}" srcOrd="0" destOrd="0" parTransId="{C1F2472B-9AC9-45DD-87E6-19537A15D2B6}" sibTransId="{D2667B12-D024-43BB-B708-90D433D309E7}"/>
    <dgm:cxn modelId="{C5237DE2-2C8B-4A42-8585-1D849F3C2D20}" type="presOf" srcId="{38D46B6B-7B90-418E-96E6-C3401BBF667C}" destId="{161171A8-C849-431B-9A14-296279DE4A95}" srcOrd="0" destOrd="0" presId="urn:microsoft.com/office/officeart/2005/8/layout/matrix1"/>
    <dgm:cxn modelId="{1565F585-A7A4-4996-B68F-F7FBE59EA7AD}" type="presOf" srcId="{C81844C4-8420-4164-B129-3701122DA1D1}" destId="{FD839A3E-526F-483B-BB84-F683EFCBC3DF}" srcOrd="0" destOrd="0" presId="urn:microsoft.com/office/officeart/2005/8/layout/matrix1"/>
    <dgm:cxn modelId="{1705D4AF-C7BB-468B-BB79-92FA6FA0D467}" type="presOf" srcId="{E1216A77-F37E-4D81-B044-419581C5F3A9}" destId="{BB726148-8B44-4CDA-83AC-148BC3F95BB5}" srcOrd="1" destOrd="0" presId="urn:microsoft.com/office/officeart/2005/8/layout/matrix1"/>
    <dgm:cxn modelId="{4440DC3A-3306-4002-926A-41254C55C540}" type="presOf" srcId="{663D49BC-7774-4636-B9CE-AB38288196FB}" destId="{ABE7BD5E-B937-416B-A710-2C6C9EDE0DFD}" srcOrd="1" destOrd="0" presId="urn:microsoft.com/office/officeart/2005/8/layout/matrix1"/>
    <dgm:cxn modelId="{EFA2EACE-83E6-465E-A4D7-89A0ED5970D7}" srcId="{0551973B-5EA6-4B78-860A-8496D2213BC1}" destId="{C81844C4-8420-4164-B129-3701122DA1D1}" srcOrd="2" destOrd="0" parTransId="{57918392-D1DB-4847-8D44-B4F2EDB586AB}" sibTransId="{B0713906-5B63-4517-BF04-B194A370975B}"/>
    <dgm:cxn modelId="{0C17092E-F555-495A-B235-B62E82A99827}" type="presOf" srcId="{38D46B6B-7B90-418E-96E6-C3401BBF667C}" destId="{0060C486-5164-4082-8780-A418369EBC8A}" srcOrd="1" destOrd="0" presId="urn:microsoft.com/office/officeart/2005/8/layout/matrix1"/>
    <dgm:cxn modelId="{C9CF9927-88FE-4066-ADCB-A6DF1E403481}" srcId="{45505C66-CD88-4CCE-AF6B-67F7FF68CBB7}" destId="{0551973B-5EA6-4B78-860A-8496D2213BC1}" srcOrd="0" destOrd="0" parTransId="{892C9C9A-5D85-435B-8B48-7DE43A586B10}" sibTransId="{676349D5-45D7-4DF3-86F9-22B5E0063D6E}"/>
    <dgm:cxn modelId="{5406D0E9-6201-4E44-AC40-2EC34BD419BD}" type="presOf" srcId="{663D49BC-7774-4636-B9CE-AB38288196FB}" destId="{7CC2A3B5-1E0D-40EB-8BF9-9400280C06B8}" srcOrd="0" destOrd="0" presId="urn:microsoft.com/office/officeart/2005/8/layout/matrix1"/>
    <dgm:cxn modelId="{B5A2EDE5-D709-4899-ADF3-78664EEEFB89}" srcId="{0551973B-5EA6-4B78-860A-8496D2213BC1}" destId="{38D46B6B-7B90-418E-96E6-C3401BBF667C}" srcOrd="3" destOrd="0" parTransId="{D58389C1-3F53-4387-AA35-FE46D27AC2A7}" sibTransId="{4491DC82-60C8-439E-AB75-05BC06D8CD35}"/>
    <dgm:cxn modelId="{D3C8EB62-720F-47DB-8EB2-60FA0A3ACBBB}" type="presOf" srcId="{C81844C4-8420-4164-B129-3701122DA1D1}" destId="{BFBCEAE0-18CC-4835-9431-4A043FC13E6E}" srcOrd="1" destOrd="0" presId="urn:microsoft.com/office/officeart/2005/8/layout/matrix1"/>
    <dgm:cxn modelId="{AACAAF48-F28E-42A5-8A2F-24D8F7760C92}" type="presOf" srcId="{0551973B-5EA6-4B78-860A-8496D2213BC1}" destId="{60087431-DF1D-44D4-BFA3-34060120A4FA}" srcOrd="0" destOrd="0" presId="urn:microsoft.com/office/officeart/2005/8/layout/matrix1"/>
    <dgm:cxn modelId="{29012A8A-367A-4225-9A90-E584646C0D7E}" type="presOf" srcId="{45505C66-CD88-4CCE-AF6B-67F7FF68CBB7}" destId="{19383923-43B7-41ED-BB5B-DEF877669232}" srcOrd="0" destOrd="0" presId="urn:microsoft.com/office/officeart/2005/8/layout/matrix1"/>
    <dgm:cxn modelId="{4FC10AB2-7F78-4C7F-AAA2-763C33A791D3}" srcId="{0551973B-5EA6-4B78-860A-8496D2213BC1}" destId="{E1216A77-F37E-4D81-B044-419581C5F3A9}" srcOrd="1" destOrd="0" parTransId="{A904E8F7-6D68-4B3E-865A-9209E72554FB}" sibTransId="{8627F8D4-9B58-436F-9E81-A815C74ADCA0}"/>
    <dgm:cxn modelId="{B08E6991-8AAC-4166-813B-54C1655A0C33}" type="presOf" srcId="{E1216A77-F37E-4D81-B044-419581C5F3A9}" destId="{3EFE5EE3-3902-4E8B-8AC4-058F0EAC431D}" srcOrd="0" destOrd="0" presId="urn:microsoft.com/office/officeart/2005/8/layout/matrix1"/>
    <dgm:cxn modelId="{1C0D7466-BD41-4C72-A682-E854434A07EF}" type="presParOf" srcId="{19383923-43B7-41ED-BB5B-DEF877669232}" destId="{E9F7B770-3CA5-4672-9AE3-EB129FFEBD68}" srcOrd="0" destOrd="0" presId="urn:microsoft.com/office/officeart/2005/8/layout/matrix1"/>
    <dgm:cxn modelId="{C2F579D1-75D5-43F0-8ADF-9B6557AD9DA2}" type="presParOf" srcId="{E9F7B770-3CA5-4672-9AE3-EB129FFEBD68}" destId="{7CC2A3B5-1E0D-40EB-8BF9-9400280C06B8}" srcOrd="0" destOrd="0" presId="urn:microsoft.com/office/officeart/2005/8/layout/matrix1"/>
    <dgm:cxn modelId="{65C55B49-1370-4AEA-A81C-9C0485D862B8}" type="presParOf" srcId="{E9F7B770-3CA5-4672-9AE3-EB129FFEBD68}" destId="{ABE7BD5E-B937-416B-A710-2C6C9EDE0DFD}" srcOrd="1" destOrd="0" presId="urn:microsoft.com/office/officeart/2005/8/layout/matrix1"/>
    <dgm:cxn modelId="{E0E793BE-BB96-40C7-BB61-9E0F5675A530}" type="presParOf" srcId="{E9F7B770-3CA5-4672-9AE3-EB129FFEBD68}" destId="{3EFE5EE3-3902-4E8B-8AC4-058F0EAC431D}" srcOrd="2" destOrd="0" presId="urn:microsoft.com/office/officeart/2005/8/layout/matrix1"/>
    <dgm:cxn modelId="{A8CD1445-26CD-40E5-8B58-8C18F8D12EEA}" type="presParOf" srcId="{E9F7B770-3CA5-4672-9AE3-EB129FFEBD68}" destId="{BB726148-8B44-4CDA-83AC-148BC3F95BB5}" srcOrd="3" destOrd="0" presId="urn:microsoft.com/office/officeart/2005/8/layout/matrix1"/>
    <dgm:cxn modelId="{D0D4BE3D-3D78-467B-B759-A79C9C7164F6}" type="presParOf" srcId="{E9F7B770-3CA5-4672-9AE3-EB129FFEBD68}" destId="{FD839A3E-526F-483B-BB84-F683EFCBC3DF}" srcOrd="4" destOrd="0" presId="urn:microsoft.com/office/officeart/2005/8/layout/matrix1"/>
    <dgm:cxn modelId="{8B3A1C16-C450-4731-A5AF-D97F48357CFB}" type="presParOf" srcId="{E9F7B770-3CA5-4672-9AE3-EB129FFEBD68}" destId="{BFBCEAE0-18CC-4835-9431-4A043FC13E6E}" srcOrd="5" destOrd="0" presId="urn:microsoft.com/office/officeart/2005/8/layout/matrix1"/>
    <dgm:cxn modelId="{54A981BC-9652-43B1-BF01-23383202B2B6}" type="presParOf" srcId="{E9F7B770-3CA5-4672-9AE3-EB129FFEBD68}" destId="{161171A8-C849-431B-9A14-296279DE4A95}" srcOrd="6" destOrd="0" presId="urn:microsoft.com/office/officeart/2005/8/layout/matrix1"/>
    <dgm:cxn modelId="{135CC32B-5763-4061-8F18-8A07586D1BA6}" type="presParOf" srcId="{E9F7B770-3CA5-4672-9AE3-EB129FFEBD68}" destId="{0060C486-5164-4082-8780-A418369EBC8A}" srcOrd="7" destOrd="0" presId="urn:microsoft.com/office/officeart/2005/8/layout/matrix1"/>
    <dgm:cxn modelId="{997F0457-ED76-406C-9599-69B25DEAC6DD}" type="presParOf" srcId="{19383923-43B7-41ED-BB5B-DEF877669232}" destId="{60087431-DF1D-44D4-BFA3-34060120A4F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AB0FE-B0C6-4B51-ACEB-B58B01EC8B3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2818C3-35CE-4022-85C1-296116BBCF04}">
      <dgm:prSet phldrT="[Texte]"/>
      <dgm:spPr/>
      <dgm:t>
        <a:bodyPr/>
        <a:lstStyle/>
        <a:p>
          <a:r>
            <a:rPr lang="fr-FR"/>
            <a:t>Problématiser</a:t>
          </a:r>
        </a:p>
      </dgm:t>
    </dgm:pt>
    <dgm:pt modelId="{BEB9ECCB-91C5-4DD2-B12C-43AC020ECA1B}" type="parTrans" cxnId="{374B769B-FA37-4EC2-BF55-A0505FE01AB6}">
      <dgm:prSet/>
      <dgm:spPr/>
      <dgm:t>
        <a:bodyPr/>
        <a:lstStyle/>
        <a:p>
          <a:endParaRPr lang="fr-FR"/>
        </a:p>
      </dgm:t>
    </dgm:pt>
    <dgm:pt modelId="{04AF4744-6A39-4594-BB9A-6084640E6020}" type="sibTrans" cxnId="{374B769B-FA37-4EC2-BF55-A0505FE01AB6}">
      <dgm:prSet/>
      <dgm:spPr/>
      <dgm:t>
        <a:bodyPr/>
        <a:lstStyle/>
        <a:p>
          <a:endParaRPr lang="fr-FR"/>
        </a:p>
      </dgm:t>
    </dgm:pt>
    <dgm:pt modelId="{C684C674-7273-4A3A-9042-8416E358E6A4}">
      <dgm:prSet phldrT="[Texte]"/>
      <dgm:spPr/>
      <dgm:t>
        <a:bodyPr/>
        <a:lstStyle/>
        <a:p>
          <a:r>
            <a:rPr lang="fr-FR" dirty="0"/>
            <a:t>pour envisager des </a:t>
          </a:r>
          <a:r>
            <a:rPr lang="fr-FR" dirty="0" smtClean="0"/>
            <a:t>possibles à une situation-problème scientifique et leurs conditions</a:t>
          </a:r>
          <a:endParaRPr lang="fr-FR" dirty="0"/>
        </a:p>
      </dgm:t>
    </dgm:pt>
    <dgm:pt modelId="{025B5935-9189-4BE2-B6F1-80CC6CC7AC69}" type="parTrans" cxnId="{A23AB20E-45E4-4ADE-9C12-5561978210CA}">
      <dgm:prSet/>
      <dgm:spPr/>
      <dgm:t>
        <a:bodyPr/>
        <a:lstStyle/>
        <a:p>
          <a:endParaRPr lang="fr-FR"/>
        </a:p>
      </dgm:t>
    </dgm:pt>
    <dgm:pt modelId="{92A35A37-A110-414B-AF43-A1986B03E7F5}" type="sibTrans" cxnId="{A23AB20E-45E4-4ADE-9C12-5561978210CA}">
      <dgm:prSet/>
      <dgm:spPr/>
      <dgm:t>
        <a:bodyPr/>
        <a:lstStyle/>
        <a:p>
          <a:endParaRPr lang="fr-FR"/>
        </a:p>
      </dgm:t>
    </dgm:pt>
    <dgm:pt modelId="{4D379A30-029F-4409-8A05-E59DD70FDC93}">
      <dgm:prSet phldrT="[Texte]"/>
      <dgm:spPr/>
      <dgm:t>
        <a:bodyPr/>
        <a:lstStyle/>
        <a:p>
          <a:r>
            <a:rPr lang="fr-FR" dirty="0"/>
            <a:t>pour établir des pistes de résolution</a:t>
          </a:r>
        </a:p>
      </dgm:t>
    </dgm:pt>
    <dgm:pt modelId="{340677E0-C130-40DC-95AE-ECAD1546DCF9}" type="parTrans" cxnId="{1AF788DD-ED0A-463B-9170-C8E9E001E283}">
      <dgm:prSet/>
      <dgm:spPr/>
      <dgm:t>
        <a:bodyPr/>
        <a:lstStyle/>
        <a:p>
          <a:endParaRPr lang="fr-FR"/>
        </a:p>
      </dgm:t>
    </dgm:pt>
    <dgm:pt modelId="{43F44DF9-D5DB-45DD-B828-07B9F07AB091}" type="sibTrans" cxnId="{1AF788DD-ED0A-463B-9170-C8E9E001E283}">
      <dgm:prSet/>
      <dgm:spPr/>
      <dgm:t>
        <a:bodyPr/>
        <a:lstStyle/>
        <a:p>
          <a:endParaRPr lang="fr-FR"/>
        </a:p>
      </dgm:t>
    </dgm:pt>
    <dgm:pt modelId="{98C8A874-1BF8-4550-AE11-EE934D9F9F32}">
      <dgm:prSet phldrT="[Texte]"/>
      <dgm:spPr/>
      <dgm:t>
        <a:bodyPr/>
        <a:lstStyle/>
        <a:p>
          <a:r>
            <a:rPr lang="fr-FR"/>
            <a:t>Rechercher</a:t>
          </a:r>
        </a:p>
      </dgm:t>
    </dgm:pt>
    <dgm:pt modelId="{2C3A67C9-3722-4438-A0FC-FA8B59E843A2}" type="parTrans" cxnId="{E51FC545-8B23-4620-A5C1-9C969ED6CD11}">
      <dgm:prSet/>
      <dgm:spPr/>
      <dgm:t>
        <a:bodyPr/>
        <a:lstStyle/>
        <a:p>
          <a:endParaRPr lang="fr-FR"/>
        </a:p>
      </dgm:t>
    </dgm:pt>
    <dgm:pt modelId="{4370AEEE-3CF7-4D21-94B1-F25F73137D13}" type="sibTrans" cxnId="{E51FC545-8B23-4620-A5C1-9C969ED6CD11}">
      <dgm:prSet/>
      <dgm:spPr/>
      <dgm:t>
        <a:bodyPr/>
        <a:lstStyle/>
        <a:p>
          <a:endParaRPr lang="fr-FR"/>
        </a:p>
      </dgm:t>
    </dgm:pt>
    <dgm:pt modelId="{5CA8364F-FB75-4FA0-A8DE-7BE6410F2E3C}">
      <dgm:prSet phldrT="[Texte]"/>
      <dgm:spPr/>
      <dgm:t>
        <a:bodyPr/>
        <a:lstStyle/>
        <a:p>
          <a:r>
            <a:rPr lang="fr-FR" dirty="0" smtClean="0"/>
            <a:t>pour prouver des possibles et des données en mettant en œuvre des démarches incluant possiblement l’observation, la modélisation, l’expérimentation, la recherche documentaire..., </a:t>
          </a:r>
          <a:endParaRPr lang="fr-FR" dirty="0"/>
        </a:p>
      </dgm:t>
    </dgm:pt>
    <dgm:pt modelId="{6B1FE57E-658E-4A3D-89A9-7AE224C2793D}" type="parTrans" cxnId="{51B3B538-B17C-42AD-9111-6FD9D7134309}">
      <dgm:prSet/>
      <dgm:spPr/>
      <dgm:t>
        <a:bodyPr/>
        <a:lstStyle/>
        <a:p>
          <a:endParaRPr lang="fr-FR"/>
        </a:p>
      </dgm:t>
    </dgm:pt>
    <dgm:pt modelId="{F755F812-FB66-4302-8E9F-FA9023D36667}" type="sibTrans" cxnId="{51B3B538-B17C-42AD-9111-6FD9D7134309}">
      <dgm:prSet/>
      <dgm:spPr/>
      <dgm:t>
        <a:bodyPr/>
        <a:lstStyle/>
        <a:p>
          <a:endParaRPr lang="fr-FR"/>
        </a:p>
      </dgm:t>
    </dgm:pt>
    <dgm:pt modelId="{D1EEA8C5-79ED-4B3E-BD64-64A7D4972316}">
      <dgm:prSet phldrT="[Texte]"/>
      <dgm:spPr/>
      <dgm:t>
        <a:bodyPr/>
        <a:lstStyle/>
        <a:p>
          <a:r>
            <a:rPr lang="fr-FR"/>
            <a:t>Formaliser</a:t>
          </a:r>
        </a:p>
      </dgm:t>
    </dgm:pt>
    <dgm:pt modelId="{FA654B59-97D0-4C7A-BD3A-D933B106275F}" type="parTrans" cxnId="{12576202-B86B-45BD-A77D-5E304CF1C700}">
      <dgm:prSet/>
      <dgm:spPr/>
      <dgm:t>
        <a:bodyPr/>
        <a:lstStyle/>
        <a:p>
          <a:endParaRPr lang="fr-FR"/>
        </a:p>
      </dgm:t>
    </dgm:pt>
    <dgm:pt modelId="{E1FD53C7-361C-41D6-8FEB-EE4D0EBEB291}" type="sibTrans" cxnId="{12576202-B86B-45BD-A77D-5E304CF1C700}">
      <dgm:prSet/>
      <dgm:spPr/>
      <dgm:t>
        <a:bodyPr/>
        <a:lstStyle/>
        <a:p>
          <a:endParaRPr lang="fr-FR"/>
        </a:p>
      </dgm:t>
    </dgm:pt>
    <dgm:pt modelId="{ED690053-278F-48B4-9D8F-661E9FF7DF5E}">
      <dgm:prSet phldrT="[Texte]"/>
      <dgm:spPr/>
      <dgm:t>
        <a:bodyPr/>
        <a:lstStyle/>
        <a:p>
          <a:r>
            <a:rPr lang="fr-FR" dirty="0" smtClean="0"/>
            <a:t>pour établir un savoir et aboutir à une structuration des connaissances à partir des données obtenues que l’on confronte entre elles et à la problématique</a:t>
          </a:r>
          <a:endParaRPr lang="fr-FR" dirty="0"/>
        </a:p>
      </dgm:t>
    </dgm:pt>
    <dgm:pt modelId="{C959D49D-D9E9-4F91-B6D5-711C0ED1E991}" type="parTrans" cxnId="{B2EA721C-545A-4502-80E7-9EA8A401CCF6}">
      <dgm:prSet/>
      <dgm:spPr/>
      <dgm:t>
        <a:bodyPr/>
        <a:lstStyle/>
        <a:p>
          <a:endParaRPr lang="fr-FR"/>
        </a:p>
      </dgm:t>
    </dgm:pt>
    <dgm:pt modelId="{23A3F63A-8EEF-4E13-82B4-069CBE144811}" type="sibTrans" cxnId="{B2EA721C-545A-4502-80E7-9EA8A401CCF6}">
      <dgm:prSet/>
      <dgm:spPr/>
      <dgm:t>
        <a:bodyPr/>
        <a:lstStyle/>
        <a:p>
          <a:endParaRPr lang="fr-FR"/>
        </a:p>
      </dgm:t>
    </dgm:pt>
    <dgm:pt modelId="{E746912B-6907-4259-9198-8E070002B46A}">
      <dgm:prSet phldrT="[Texte]"/>
      <dgm:spPr/>
      <dgm:t>
        <a:bodyPr/>
        <a:lstStyle/>
        <a:p>
          <a:r>
            <a:rPr lang="fr-FR" dirty="0" smtClean="0"/>
            <a:t>pour interroger le monde à partir de sa complexité et de ses enjeux</a:t>
          </a:r>
          <a:endParaRPr lang="fr-FR" dirty="0"/>
        </a:p>
      </dgm:t>
    </dgm:pt>
    <dgm:pt modelId="{D3843E1E-A865-48EB-9B21-931031039069}" type="parTrans" cxnId="{C7838298-C82D-4D46-BE32-63AEA0F0B029}">
      <dgm:prSet/>
      <dgm:spPr/>
      <dgm:t>
        <a:bodyPr/>
        <a:lstStyle/>
        <a:p>
          <a:endParaRPr lang="fr-FR"/>
        </a:p>
      </dgm:t>
    </dgm:pt>
    <dgm:pt modelId="{9E80CF14-604D-4BE5-A200-83D154B96EC6}" type="sibTrans" cxnId="{C7838298-C82D-4D46-BE32-63AEA0F0B029}">
      <dgm:prSet/>
      <dgm:spPr/>
      <dgm:t>
        <a:bodyPr/>
        <a:lstStyle/>
        <a:p>
          <a:endParaRPr lang="fr-FR"/>
        </a:p>
      </dgm:t>
    </dgm:pt>
    <dgm:pt modelId="{12C63386-FE7A-4582-AA41-C249D69623B7}" type="pres">
      <dgm:prSet presAssocID="{351AB0FE-B0C6-4B51-ACEB-B58B01EC8B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E73409-C485-45F3-BFA9-D65D81665B4F}" type="pres">
      <dgm:prSet presAssocID="{8D2818C3-35CE-4022-85C1-296116BBCF04}" presName="composite" presStyleCnt="0"/>
      <dgm:spPr/>
    </dgm:pt>
    <dgm:pt modelId="{6ECD64E6-1AFC-4D13-A0B7-A5D90704BBDC}" type="pres">
      <dgm:prSet presAssocID="{8D2818C3-35CE-4022-85C1-296116BBCF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B351B0-4EEA-47FA-A833-A24BDD23CA83}" type="pres">
      <dgm:prSet presAssocID="{8D2818C3-35CE-4022-85C1-296116BBCF04}" presName="descendantText" presStyleLbl="alignAcc1" presStyleIdx="0" presStyleCnt="3" custLinFactNeighborX="-190" custLinFactNeighborY="-2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825610-661B-4A5C-89E2-5EC797B944C5}" type="pres">
      <dgm:prSet presAssocID="{04AF4744-6A39-4594-BB9A-6084640E6020}" presName="sp" presStyleCnt="0"/>
      <dgm:spPr/>
    </dgm:pt>
    <dgm:pt modelId="{AE1DB1BD-DFC1-44B5-B484-7C5CEB29EA9C}" type="pres">
      <dgm:prSet presAssocID="{98C8A874-1BF8-4550-AE11-EE934D9F9F32}" presName="composite" presStyleCnt="0"/>
      <dgm:spPr/>
    </dgm:pt>
    <dgm:pt modelId="{208A2538-487B-4516-8572-B894E06830E5}" type="pres">
      <dgm:prSet presAssocID="{98C8A874-1BF8-4550-AE11-EE934D9F9F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A2E352-5AAA-4C52-9C46-75695CEABDDF}" type="pres">
      <dgm:prSet presAssocID="{98C8A874-1BF8-4550-AE11-EE934D9F9F32}" presName="descendantText" presStyleLbl="alignAcc1" presStyleIdx="1" presStyleCnt="3" custLinFactNeighborX="190" custLinFactNeighborY="-134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A365DC-7415-402F-924E-17F3C22E6DDA}" type="pres">
      <dgm:prSet presAssocID="{4370AEEE-3CF7-4D21-94B1-F25F73137D13}" presName="sp" presStyleCnt="0"/>
      <dgm:spPr/>
    </dgm:pt>
    <dgm:pt modelId="{C5136734-6662-440F-8B14-B2EFC563E88F}" type="pres">
      <dgm:prSet presAssocID="{D1EEA8C5-79ED-4B3E-BD64-64A7D4972316}" presName="composite" presStyleCnt="0"/>
      <dgm:spPr/>
    </dgm:pt>
    <dgm:pt modelId="{844CAB55-AC5C-4E96-BCF0-4CEAE9574B13}" type="pres">
      <dgm:prSet presAssocID="{D1EEA8C5-79ED-4B3E-BD64-64A7D49723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53E73B-0DE7-4CD5-868B-AFEDDEA1F8E9}" type="pres">
      <dgm:prSet presAssocID="{D1EEA8C5-79ED-4B3E-BD64-64A7D49723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EA721C-545A-4502-80E7-9EA8A401CCF6}" srcId="{D1EEA8C5-79ED-4B3E-BD64-64A7D4972316}" destId="{ED690053-278F-48B4-9D8F-661E9FF7DF5E}" srcOrd="0" destOrd="0" parTransId="{C959D49D-D9E9-4F91-B6D5-711C0ED1E991}" sibTransId="{23A3F63A-8EEF-4E13-82B4-069CBE144811}"/>
    <dgm:cxn modelId="{4A417EF2-E076-4077-93E3-C3C1CCDA2125}" type="presOf" srcId="{8D2818C3-35CE-4022-85C1-296116BBCF04}" destId="{6ECD64E6-1AFC-4D13-A0B7-A5D90704BBDC}" srcOrd="0" destOrd="0" presId="urn:microsoft.com/office/officeart/2005/8/layout/chevron2"/>
    <dgm:cxn modelId="{12576202-B86B-45BD-A77D-5E304CF1C700}" srcId="{351AB0FE-B0C6-4B51-ACEB-B58B01EC8B3A}" destId="{D1EEA8C5-79ED-4B3E-BD64-64A7D4972316}" srcOrd="2" destOrd="0" parTransId="{FA654B59-97D0-4C7A-BD3A-D933B106275F}" sibTransId="{E1FD53C7-361C-41D6-8FEB-EE4D0EBEB291}"/>
    <dgm:cxn modelId="{BD559492-189C-4A49-872D-59A1DE1E3B4C}" type="presOf" srcId="{D1EEA8C5-79ED-4B3E-BD64-64A7D4972316}" destId="{844CAB55-AC5C-4E96-BCF0-4CEAE9574B13}" srcOrd="0" destOrd="0" presId="urn:microsoft.com/office/officeart/2005/8/layout/chevron2"/>
    <dgm:cxn modelId="{A23AB20E-45E4-4ADE-9C12-5561978210CA}" srcId="{8D2818C3-35CE-4022-85C1-296116BBCF04}" destId="{C684C674-7273-4A3A-9042-8416E358E6A4}" srcOrd="1" destOrd="0" parTransId="{025B5935-9189-4BE2-B6F1-80CC6CC7AC69}" sibTransId="{92A35A37-A110-414B-AF43-A1986B03E7F5}"/>
    <dgm:cxn modelId="{51B3B538-B17C-42AD-9111-6FD9D7134309}" srcId="{98C8A874-1BF8-4550-AE11-EE934D9F9F32}" destId="{5CA8364F-FB75-4FA0-A8DE-7BE6410F2E3C}" srcOrd="0" destOrd="0" parTransId="{6B1FE57E-658E-4A3D-89A9-7AE224C2793D}" sibTransId="{F755F812-FB66-4302-8E9F-FA9023D36667}"/>
    <dgm:cxn modelId="{9CE1F886-858F-46BD-A781-49B482B88A78}" type="presOf" srcId="{C684C674-7273-4A3A-9042-8416E358E6A4}" destId="{E9B351B0-4EEA-47FA-A833-A24BDD23CA83}" srcOrd="0" destOrd="1" presId="urn:microsoft.com/office/officeart/2005/8/layout/chevron2"/>
    <dgm:cxn modelId="{722A5C09-AC94-4B57-B6AF-5C5F759CB718}" type="presOf" srcId="{4D379A30-029F-4409-8A05-E59DD70FDC93}" destId="{E9B351B0-4EEA-47FA-A833-A24BDD23CA83}" srcOrd="0" destOrd="2" presId="urn:microsoft.com/office/officeart/2005/8/layout/chevron2"/>
    <dgm:cxn modelId="{E030E5EC-407D-41A6-BA56-5052CAEB8E56}" type="presOf" srcId="{E746912B-6907-4259-9198-8E070002B46A}" destId="{E9B351B0-4EEA-47FA-A833-A24BDD23CA83}" srcOrd="0" destOrd="0" presId="urn:microsoft.com/office/officeart/2005/8/layout/chevron2"/>
    <dgm:cxn modelId="{C7838298-C82D-4D46-BE32-63AEA0F0B029}" srcId="{8D2818C3-35CE-4022-85C1-296116BBCF04}" destId="{E746912B-6907-4259-9198-8E070002B46A}" srcOrd="0" destOrd="0" parTransId="{D3843E1E-A865-48EB-9B21-931031039069}" sibTransId="{9E80CF14-604D-4BE5-A200-83D154B96EC6}"/>
    <dgm:cxn modelId="{B52C6E65-8EDA-40BD-8C0F-A456CB73774B}" type="presOf" srcId="{98C8A874-1BF8-4550-AE11-EE934D9F9F32}" destId="{208A2538-487B-4516-8572-B894E06830E5}" srcOrd="0" destOrd="0" presId="urn:microsoft.com/office/officeart/2005/8/layout/chevron2"/>
    <dgm:cxn modelId="{B9F0360C-827B-45D6-B79F-185BE1ADA057}" type="presOf" srcId="{ED690053-278F-48B4-9D8F-661E9FF7DF5E}" destId="{FF53E73B-0DE7-4CD5-868B-AFEDDEA1F8E9}" srcOrd="0" destOrd="0" presId="urn:microsoft.com/office/officeart/2005/8/layout/chevron2"/>
    <dgm:cxn modelId="{E51FC545-8B23-4620-A5C1-9C969ED6CD11}" srcId="{351AB0FE-B0C6-4B51-ACEB-B58B01EC8B3A}" destId="{98C8A874-1BF8-4550-AE11-EE934D9F9F32}" srcOrd="1" destOrd="0" parTransId="{2C3A67C9-3722-4438-A0FC-FA8B59E843A2}" sibTransId="{4370AEEE-3CF7-4D21-94B1-F25F73137D13}"/>
    <dgm:cxn modelId="{CAFDE3E9-0F70-495B-8680-24805B5493D6}" type="presOf" srcId="{5CA8364F-FB75-4FA0-A8DE-7BE6410F2E3C}" destId="{01A2E352-5AAA-4C52-9C46-75695CEABDDF}" srcOrd="0" destOrd="0" presId="urn:microsoft.com/office/officeart/2005/8/layout/chevron2"/>
    <dgm:cxn modelId="{374B769B-FA37-4EC2-BF55-A0505FE01AB6}" srcId="{351AB0FE-B0C6-4B51-ACEB-B58B01EC8B3A}" destId="{8D2818C3-35CE-4022-85C1-296116BBCF04}" srcOrd="0" destOrd="0" parTransId="{BEB9ECCB-91C5-4DD2-B12C-43AC020ECA1B}" sibTransId="{04AF4744-6A39-4594-BB9A-6084640E6020}"/>
    <dgm:cxn modelId="{1AF788DD-ED0A-463B-9170-C8E9E001E283}" srcId="{8D2818C3-35CE-4022-85C1-296116BBCF04}" destId="{4D379A30-029F-4409-8A05-E59DD70FDC93}" srcOrd="2" destOrd="0" parTransId="{340677E0-C130-40DC-95AE-ECAD1546DCF9}" sibTransId="{43F44DF9-D5DB-45DD-B828-07B9F07AB091}"/>
    <dgm:cxn modelId="{BFFD8C40-7826-4BE8-A405-FAA7C1B8F87D}" type="presOf" srcId="{351AB0FE-B0C6-4B51-ACEB-B58B01EC8B3A}" destId="{12C63386-FE7A-4582-AA41-C249D69623B7}" srcOrd="0" destOrd="0" presId="urn:microsoft.com/office/officeart/2005/8/layout/chevron2"/>
    <dgm:cxn modelId="{AF70D88E-A699-4B94-948F-3FA732BB2E0E}" type="presParOf" srcId="{12C63386-FE7A-4582-AA41-C249D69623B7}" destId="{93E73409-C485-45F3-BFA9-D65D81665B4F}" srcOrd="0" destOrd="0" presId="urn:microsoft.com/office/officeart/2005/8/layout/chevron2"/>
    <dgm:cxn modelId="{B28E001D-BA10-4798-B529-4056C0691F6A}" type="presParOf" srcId="{93E73409-C485-45F3-BFA9-D65D81665B4F}" destId="{6ECD64E6-1AFC-4D13-A0B7-A5D90704BBDC}" srcOrd="0" destOrd="0" presId="urn:microsoft.com/office/officeart/2005/8/layout/chevron2"/>
    <dgm:cxn modelId="{5FCE5406-AB14-44D9-837E-DA6CB218D3C8}" type="presParOf" srcId="{93E73409-C485-45F3-BFA9-D65D81665B4F}" destId="{E9B351B0-4EEA-47FA-A833-A24BDD23CA83}" srcOrd="1" destOrd="0" presId="urn:microsoft.com/office/officeart/2005/8/layout/chevron2"/>
    <dgm:cxn modelId="{98612E66-9902-47D8-A1BF-50D17E16F112}" type="presParOf" srcId="{12C63386-FE7A-4582-AA41-C249D69623B7}" destId="{39825610-661B-4A5C-89E2-5EC797B944C5}" srcOrd="1" destOrd="0" presId="urn:microsoft.com/office/officeart/2005/8/layout/chevron2"/>
    <dgm:cxn modelId="{BC232108-7550-4474-9845-07077C35089B}" type="presParOf" srcId="{12C63386-FE7A-4582-AA41-C249D69623B7}" destId="{AE1DB1BD-DFC1-44B5-B484-7C5CEB29EA9C}" srcOrd="2" destOrd="0" presId="urn:microsoft.com/office/officeart/2005/8/layout/chevron2"/>
    <dgm:cxn modelId="{5FB07CEC-9AAB-4C09-AE27-A4F5545D77A4}" type="presParOf" srcId="{AE1DB1BD-DFC1-44B5-B484-7C5CEB29EA9C}" destId="{208A2538-487B-4516-8572-B894E06830E5}" srcOrd="0" destOrd="0" presId="urn:microsoft.com/office/officeart/2005/8/layout/chevron2"/>
    <dgm:cxn modelId="{23A495EA-EF38-41D1-804A-640EC90B0B8A}" type="presParOf" srcId="{AE1DB1BD-DFC1-44B5-B484-7C5CEB29EA9C}" destId="{01A2E352-5AAA-4C52-9C46-75695CEABDDF}" srcOrd="1" destOrd="0" presId="urn:microsoft.com/office/officeart/2005/8/layout/chevron2"/>
    <dgm:cxn modelId="{18310DEA-65FB-4795-A3CF-3DD50B6C5C39}" type="presParOf" srcId="{12C63386-FE7A-4582-AA41-C249D69623B7}" destId="{D0A365DC-7415-402F-924E-17F3C22E6DDA}" srcOrd="3" destOrd="0" presId="urn:microsoft.com/office/officeart/2005/8/layout/chevron2"/>
    <dgm:cxn modelId="{A6A1CD60-F270-4172-814D-A68937AD8143}" type="presParOf" srcId="{12C63386-FE7A-4582-AA41-C249D69623B7}" destId="{C5136734-6662-440F-8B14-B2EFC563E88F}" srcOrd="4" destOrd="0" presId="urn:microsoft.com/office/officeart/2005/8/layout/chevron2"/>
    <dgm:cxn modelId="{39C2E3EA-EF6E-456D-A9C6-BC03650D672A}" type="presParOf" srcId="{C5136734-6662-440F-8B14-B2EFC563E88F}" destId="{844CAB55-AC5C-4E96-BCF0-4CEAE9574B13}" srcOrd="0" destOrd="0" presId="urn:microsoft.com/office/officeart/2005/8/layout/chevron2"/>
    <dgm:cxn modelId="{C44024F5-0C3B-4FC0-B5C4-7C1318918121}" type="presParOf" srcId="{C5136734-6662-440F-8B14-B2EFC563E88F}" destId="{FF53E73B-0DE7-4CD5-868B-AFEDDEA1F8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15878C-EDCA-43A4-8607-265C00ADD64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A77CE50-2141-4F66-A496-7C52BBAA4577}">
      <dgm:prSet phldrT="[Texte]"/>
      <dgm:spPr/>
      <dgm:t>
        <a:bodyPr/>
        <a:lstStyle/>
        <a:p>
          <a:r>
            <a:rPr lang="fr-FR" dirty="0" smtClean="0"/>
            <a:t>Les séismes</a:t>
          </a:r>
          <a:endParaRPr lang="fr-FR" dirty="0"/>
        </a:p>
      </dgm:t>
    </dgm:pt>
    <dgm:pt modelId="{A149AB60-D076-44E2-A1C7-A92E5EEEDFE4}" type="parTrans" cxnId="{C5923E9E-6AAF-41CA-BDD1-7BA73E8385CA}">
      <dgm:prSet/>
      <dgm:spPr/>
      <dgm:t>
        <a:bodyPr/>
        <a:lstStyle/>
        <a:p>
          <a:endParaRPr lang="fr-FR"/>
        </a:p>
      </dgm:t>
    </dgm:pt>
    <dgm:pt modelId="{6E38E50B-187C-45A4-9D05-53AE5DF4749D}" type="sibTrans" cxnId="{C5923E9E-6AAF-41CA-BDD1-7BA73E8385CA}">
      <dgm:prSet/>
      <dgm:spPr/>
      <dgm:t>
        <a:bodyPr/>
        <a:lstStyle/>
        <a:p>
          <a:endParaRPr lang="fr-FR"/>
        </a:p>
      </dgm:t>
    </dgm:pt>
    <dgm:pt modelId="{77A5551E-7187-4E3D-B001-7738E2570A2F}">
      <dgm:prSet phldrT="[Texte]"/>
      <dgm:spPr/>
      <dgm:t>
        <a:bodyPr/>
        <a:lstStyle/>
        <a:p>
          <a:r>
            <a:rPr lang="fr-FR" dirty="0" smtClean="0"/>
            <a:t>Problème 1</a:t>
          </a:r>
          <a:endParaRPr lang="fr-FR" dirty="0"/>
        </a:p>
      </dgm:t>
    </dgm:pt>
    <dgm:pt modelId="{FEC5A980-92BA-44E8-9214-C0D9038849F6}" type="parTrans" cxnId="{224E3BD1-D742-4E2F-824D-1730C2DD34AD}">
      <dgm:prSet/>
      <dgm:spPr/>
      <dgm:t>
        <a:bodyPr/>
        <a:lstStyle/>
        <a:p>
          <a:endParaRPr lang="fr-FR"/>
        </a:p>
      </dgm:t>
    </dgm:pt>
    <dgm:pt modelId="{1F4E35E1-DCC3-4D8C-9EBA-04F93E093105}" type="sibTrans" cxnId="{224E3BD1-D742-4E2F-824D-1730C2DD34AD}">
      <dgm:prSet/>
      <dgm:spPr/>
      <dgm:t>
        <a:bodyPr/>
        <a:lstStyle/>
        <a:p>
          <a:endParaRPr lang="fr-FR"/>
        </a:p>
      </dgm:t>
    </dgm:pt>
    <dgm:pt modelId="{A2696A60-35D9-4D34-8F3A-2A030DB25DF7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C7875E3D-8BD8-484F-B5D4-D58EF7B27135}" type="parTrans" cxnId="{F78B8EEB-801F-4590-9A98-CEFFA9DBD207}">
      <dgm:prSet/>
      <dgm:spPr/>
      <dgm:t>
        <a:bodyPr/>
        <a:lstStyle/>
        <a:p>
          <a:endParaRPr lang="fr-FR"/>
        </a:p>
      </dgm:t>
    </dgm:pt>
    <dgm:pt modelId="{445FFF06-6A4E-4A5A-AD9B-A185A79730B4}" type="sibTrans" cxnId="{F78B8EEB-801F-4590-9A98-CEFFA9DBD207}">
      <dgm:prSet/>
      <dgm:spPr/>
      <dgm:t>
        <a:bodyPr/>
        <a:lstStyle/>
        <a:p>
          <a:endParaRPr lang="fr-FR"/>
        </a:p>
      </dgm:t>
    </dgm:pt>
    <dgm:pt modelId="{B2D827F4-02E9-4E85-827F-1CE2FC56EEC5}">
      <dgm:prSet phldrT="[Texte]"/>
      <dgm:spPr/>
      <dgm:t>
        <a:bodyPr/>
        <a:lstStyle/>
        <a:p>
          <a:r>
            <a:rPr lang="fr-FR" dirty="0" smtClean="0"/>
            <a:t>Le volcanisme</a:t>
          </a:r>
          <a:endParaRPr lang="fr-FR" dirty="0"/>
        </a:p>
      </dgm:t>
    </dgm:pt>
    <dgm:pt modelId="{63FBD7D0-8104-42E3-96B5-BAC1B01D33A2}" type="parTrans" cxnId="{5BDDD6E0-038E-414E-B64D-2E7A0E2A2BC5}">
      <dgm:prSet/>
      <dgm:spPr/>
      <dgm:t>
        <a:bodyPr/>
        <a:lstStyle/>
        <a:p>
          <a:endParaRPr lang="fr-FR"/>
        </a:p>
      </dgm:t>
    </dgm:pt>
    <dgm:pt modelId="{5A559EBF-06F1-42E7-B4E5-0315258A4052}" type="sibTrans" cxnId="{5BDDD6E0-038E-414E-B64D-2E7A0E2A2BC5}">
      <dgm:prSet/>
      <dgm:spPr/>
      <dgm:t>
        <a:bodyPr/>
        <a:lstStyle/>
        <a:p>
          <a:endParaRPr lang="fr-FR"/>
        </a:p>
      </dgm:t>
    </dgm:pt>
    <dgm:pt modelId="{E6F22063-0B8D-43A2-B9A3-E99FDEC92B28}">
      <dgm:prSet phldrT="[Texte]"/>
      <dgm:spPr/>
      <dgm:t>
        <a:bodyPr/>
        <a:lstStyle/>
        <a:p>
          <a:r>
            <a:rPr lang="fr-FR" dirty="0" smtClean="0"/>
            <a:t>Problème 2</a:t>
          </a:r>
          <a:endParaRPr lang="fr-FR" dirty="0"/>
        </a:p>
      </dgm:t>
    </dgm:pt>
    <dgm:pt modelId="{03C63011-E4BA-491F-9501-258B982F66B3}" type="parTrans" cxnId="{27C51FE7-8340-4AA4-B307-181092B70C28}">
      <dgm:prSet/>
      <dgm:spPr/>
      <dgm:t>
        <a:bodyPr/>
        <a:lstStyle/>
        <a:p>
          <a:endParaRPr lang="fr-FR"/>
        </a:p>
      </dgm:t>
    </dgm:pt>
    <dgm:pt modelId="{0C9CC0C1-5DC7-482F-9D99-812D8FEF57D8}" type="sibTrans" cxnId="{27C51FE7-8340-4AA4-B307-181092B70C28}">
      <dgm:prSet/>
      <dgm:spPr/>
      <dgm:t>
        <a:bodyPr/>
        <a:lstStyle/>
        <a:p>
          <a:endParaRPr lang="fr-FR"/>
        </a:p>
      </dgm:t>
    </dgm:pt>
    <dgm:pt modelId="{A56A08EE-1E1B-4C04-82B2-D649C37136EC}">
      <dgm:prSet phldrT="[Texte]"/>
      <dgm:spPr/>
      <dgm:t>
        <a:bodyPr/>
        <a:lstStyle/>
        <a:p>
          <a:r>
            <a:rPr lang="fr-FR" dirty="0" smtClean="0"/>
            <a:t>Notion</a:t>
          </a:r>
          <a:endParaRPr lang="fr-FR" dirty="0"/>
        </a:p>
      </dgm:t>
    </dgm:pt>
    <dgm:pt modelId="{65CA1448-73AE-4999-9077-AC41E6A094F7}" type="parTrans" cxnId="{A25A5F02-8EFF-4E4A-8BC5-FFB81D3ED9C7}">
      <dgm:prSet/>
      <dgm:spPr/>
      <dgm:t>
        <a:bodyPr/>
        <a:lstStyle/>
        <a:p>
          <a:endParaRPr lang="fr-FR"/>
        </a:p>
      </dgm:t>
    </dgm:pt>
    <dgm:pt modelId="{7C91EFEE-0E6F-4BFE-9074-8A3A010B1984}" type="sibTrans" cxnId="{A25A5F02-8EFF-4E4A-8BC5-FFB81D3ED9C7}">
      <dgm:prSet/>
      <dgm:spPr/>
      <dgm:t>
        <a:bodyPr/>
        <a:lstStyle/>
        <a:p>
          <a:endParaRPr lang="fr-FR"/>
        </a:p>
      </dgm:t>
    </dgm:pt>
    <dgm:pt modelId="{5AD7818C-92AB-423D-AD55-863860F2FDD0}">
      <dgm:prSet phldrT="[Texte]"/>
      <dgm:spPr/>
      <dgm:t>
        <a:bodyPr/>
        <a:lstStyle/>
        <a:p>
          <a:r>
            <a:rPr lang="fr-FR" dirty="0" smtClean="0"/>
            <a:t>Les risques</a:t>
          </a:r>
          <a:endParaRPr lang="fr-FR" dirty="0"/>
        </a:p>
      </dgm:t>
    </dgm:pt>
    <dgm:pt modelId="{84C2181D-D0F1-42DC-AC61-89DC98FF7FE8}" type="parTrans" cxnId="{9044A30D-FCE7-4812-81CD-D781A7FD4644}">
      <dgm:prSet/>
      <dgm:spPr/>
      <dgm:t>
        <a:bodyPr/>
        <a:lstStyle/>
        <a:p>
          <a:endParaRPr lang="fr-FR"/>
        </a:p>
      </dgm:t>
    </dgm:pt>
    <dgm:pt modelId="{2F008B29-B1A2-4C0C-B372-5BB46F16E317}" type="sibTrans" cxnId="{9044A30D-FCE7-4812-81CD-D781A7FD4644}">
      <dgm:prSet/>
      <dgm:spPr/>
      <dgm:t>
        <a:bodyPr/>
        <a:lstStyle/>
        <a:p>
          <a:endParaRPr lang="fr-FR"/>
        </a:p>
      </dgm:t>
    </dgm:pt>
    <dgm:pt modelId="{E034F552-77F3-4A08-AADC-B67ACEBA7650}">
      <dgm:prSet phldrT="[Texte]"/>
      <dgm:spPr/>
      <dgm:t>
        <a:bodyPr/>
        <a:lstStyle/>
        <a:p>
          <a:r>
            <a:rPr lang="fr-FR" dirty="0" smtClean="0"/>
            <a:t>Et l’homme ? </a:t>
          </a:r>
          <a:endParaRPr lang="fr-FR" dirty="0"/>
        </a:p>
      </dgm:t>
    </dgm:pt>
    <dgm:pt modelId="{30ED5F08-E37D-4975-B8F9-50BF774D490E}" type="parTrans" cxnId="{2FDDC52C-3D93-4313-902E-6FE1EFCB4B15}">
      <dgm:prSet/>
      <dgm:spPr/>
      <dgm:t>
        <a:bodyPr/>
        <a:lstStyle/>
        <a:p>
          <a:endParaRPr lang="fr-FR"/>
        </a:p>
      </dgm:t>
    </dgm:pt>
    <dgm:pt modelId="{FCCC71D6-4323-47A6-9C7F-E72C26AE5AFE}" type="sibTrans" cxnId="{2FDDC52C-3D93-4313-902E-6FE1EFCB4B15}">
      <dgm:prSet/>
      <dgm:spPr/>
      <dgm:t>
        <a:bodyPr/>
        <a:lstStyle/>
        <a:p>
          <a:endParaRPr lang="fr-FR"/>
        </a:p>
      </dgm:t>
    </dgm:pt>
    <dgm:pt modelId="{B0D09D03-9848-4A20-AD44-78D6A2A97256}">
      <dgm:prSet/>
      <dgm:spPr/>
      <dgm:t>
        <a:bodyPr/>
        <a:lstStyle/>
        <a:p>
          <a:r>
            <a:rPr lang="fr-FR" dirty="0" smtClean="0"/>
            <a:t>La tectonique</a:t>
          </a:r>
          <a:endParaRPr lang="fr-FR" dirty="0"/>
        </a:p>
      </dgm:t>
    </dgm:pt>
    <dgm:pt modelId="{39516E4B-88A0-4618-AC0A-B77BC01F4A51}" type="parTrans" cxnId="{AD8569DA-CABF-43E4-A10A-10682E51949B}">
      <dgm:prSet/>
      <dgm:spPr/>
      <dgm:t>
        <a:bodyPr/>
        <a:lstStyle/>
        <a:p>
          <a:endParaRPr lang="fr-FR"/>
        </a:p>
      </dgm:t>
    </dgm:pt>
    <dgm:pt modelId="{E711BC5E-D671-412F-803D-51E5D31D0960}" type="sibTrans" cxnId="{AD8569DA-CABF-43E4-A10A-10682E51949B}">
      <dgm:prSet/>
      <dgm:spPr/>
      <dgm:t>
        <a:bodyPr/>
        <a:lstStyle/>
        <a:p>
          <a:endParaRPr lang="fr-FR"/>
        </a:p>
      </dgm:t>
    </dgm:pt>
    <dgm:pt modelId="{B159C57E-15E0-4A85-BFEC-BD52A7038A1B}">
      <dgm:prSet phldrT="[Texte]"/>
      <dgm:spPr/>
      <dgm:t>
        <a:bodyPr/>
        <a:lstStyle/>
        <a:p>
          <a:r>
            <a:rPr lang="fr-FR" dirty="0" smtClean="0"/>
            <a:t>Notion</a:t>
          </a:r>
          <a:endParaRPr lang="fr-FR" dirty="0"/>
        </a:p>
      </dgm:t>
    </dgm:pt>
    <dgm:pt modelId="{BE9D179B-CE47-4C64-8930-291C3250DAC8}" type="parTrans" cxnId="{EC03EE2A-C449-44DA-80FF-24D421A4BCA5}">
      <dgm:prSet/>
      <dgm:spPr/>
      <dgm:t>
        <a:bodyPr/>
        <a:lstStyle/>
        <a:p>
          <a:endParaRPr lang="fr-FR"/>
        </a:p>
      </dgm:t>
    </dgm:pt>
    <dgm:pt modelId="{5148A17F-7361-4D82-AA6C-950F4C83D659}" type="sibTrans" cxnId="{EC03EE2A-C449-44DA-80FF-24D421A4BCA5}">
      <dgm:prSet/>
      <dgm:spPr/>
      <dgm:t>
        <a:bodyPr/>
        <a:lstStyle/>
        <a:p>
          <a:endParaRPr lang="fr-FR"/>
        </a:p>
      </dgm:t>
    </dgm:pt>
    <dgm:pt modelId="{BF29BBAF-9F82-4811-8333-8BA7ADFD9ABD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3D02099E-BD82-4F58-86F1-BB3BC6E0F23F}" type="parTrans" cxnId="{F4579F4D-F978-4A87-9D9C-001411D941F3}">
      <dgm:prSet/>
      <dgm:spPr/>
      <dgm:t>
        <a:bodyPr/>
        <a:lstStyle/>
        <a:p>
          <a:endParaRPr lang="fr-FR"/>
        </a:p>
      </dgm:t>
    </dgm:pt>
    <dgm:pt modelId="{D8477D2B-1D1C-4F6B-9891-77393995768A}" type="sibTrans" cxnId="{F4579F4D-F978-4A87-9D9C-001411D941F3}">
      <dgm:prSet/>
      <dgm:spPr/>
      <dgm:t>
        <a:bodyPr/>
        <a:lstStyle/>
        <a:p>
          <a:endParaRPr lang="fr-FR"/>
        </a:p>
      </dgm:t>
    </dgm:pt>
    <dgm:pt modelId="{26E4E38B-6E4F-4C3D-99B4-62C822C5F3DF}">
      <dgm:prSet phldrT="[Texte]"/>
      <dgm:spPr/>
      <dgm:t>
        <a:bodyPr/>
        <a:lstStyle/>
        <a:p>
          <a:endParaRPr lang="fr-FR" dirty="0"/>
        </a:p>
      </dgm:t>
    </dgm:pt>
    <dgm:pt modelId="{19BABC0F-E364-4CBB-B413-7A004AC7D775}" type="sibTrans" cxnId="{38C01417-18A1-4D99-B5AD-CECD24C7F81F}">
      <dgm:prSet/>
      <dgm:spPr/>
      <dgm:t>
        <a:bodyPr/>
        <a:lstStyle/>
        <a:p>
          <a:endParaRPr lang="fr-FR"/>
        </a:p>
      </dgm:t>
    </dgm:pt>
    <dgm:pt modelId="{6BF6504A-F5D7-4022-9A2A-E3B990FB94C2}" type="parTrans" cxnId="{38C01417-18A1-4D99-B5AD-CECD24C7F81F}">
      <dgm:prSet/>
      <dgm:spPr/>
      <dgm:t>
        <a:bodyPr/>
        <a:lstStyle/>
        <a:p>
          <a:endParaRPr lang="fr-FR"/>
        </a:p>
      </dgm:t>
    </dgm:pt>
    <dgm:pt modelId="{90C0592B-409C-4A06-98B4-288AA785F33A}">
      <dgm:prSet/>
      <dgm:spPr/>
      <dgm:t>
        <a:bodyPr/>
        <a:lstStyle/>
        <a:p>
          <a:r>
            <a:rPr lang="fr-FR" dirty="0" smtClean="0"/>
            <a:t>Synthèse</a:t>
          </a:r>
          <a:endParaRPr lang="fr-FR" dirty="0"/>
        </a:p>
      </dgm:t>
    </dgm:pt>
    <dgm:pt modelId="{544AEF71-DE15-4E5A-A549-324941FCABD1}" type="parTrans" cxnId="{FA0C9D92-4F5A-412E-BD8C-ECCBEC6BBAB6}">
      <dgm:prSet/>
      <dgm:spPr/>
      <dgm:t>
        <a:bodyPr/>
        <a:lstStyle/>
        <a:p>
          <a:endParaRPr lang="fr-FR"/>
        </a:p>
      </dgm:t>
    </dgm:pt>
    <dgm:pt modelId="{C2353814-8D78-44FC-B902-48EFC97ECFF0}" type="sibTrans" cxnId="{FA0C9D92-4F5A-412E-BD8C-ECCBEC6BBAB6}">
      <dgm:prSet/>
      <dgm:spPr/>
      <dgm:t>
        <a:bodyPr/>
        <a:lstStyle/>
        <a:p>
          <a:endParaRPr lang="fr-FR"/>
        </a:p>
      </dgm:t>
    </dgm:pt>
    <dgm:pt modelId="{86361389-B3FC-4285-AD7B-A9C6B7665D5E}">
      <dgm:prSet/>
      <dgm:spPr/>
      <dgm:t>
        <a:bodyPr/>
        <a:lstStyle/>
        <a:p>
          <a:r>
            <a:rPr lang="fr-FR" dirty="0" smtClean="0"/>
            <a:t>Histoire des sciences</a:t>
          </a:r>
          <a:endParaRPr lang="fr-FR" dirty="0"/>
        </a:p>
      </dgm:t>
    </dgm:pt>
    <dgm:pt modelId="{5BF23048-041F-451A-9619-3B0A5C2D38B8}" type="parTrans" cxnId="{12188F6D-0A16-4CBC-B63F-442BE5895A0C}">
      <dgm:prSet/>
      <dgm:spPr/>
      <dgm:t>
        <a:bodyPr/>
        <a:lstStyle/>
        <a:p>
          <a:endParaRPr lang="fr-FR"/>
        </a:p>
      </dgm:t>
    </dgm:pt>
    <dgm:pt modelId="{48542F5C-902A-41ED-8D09-A77712FDF154}" type="sibTrans" cxnId="{12188F6D-0A16-4CBC-B63F-442BE5895A0C}">
      <dgm:prSet/>
      <dgm:spPr/>
      <dgm:t>
        <a:bodyPr/>
        <a:lstStyle/>
        <a:p>
          <a:endParaRPr lang="fr-FR"/>
        </a:p>
      </dgm:t>
    </dgm:pt>
    <dgm:pt modelId="{A8FC65BC-CF90-4EBC-B1DC-13BA1700E8E2}" type="pres">
      <dgm:prSet presAssocID="{A015878C-EDCA-43A4-8607-265C00ADD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9BCEDF-6145-44FA-8D12-A98F95DC93F9}" type="pres">
      <dgm:prSet presAssocID="{3A77CE50-2141-4F66-A496-7C52BBAA4577}" presName="composite" presStyleCnt="0"/>
      <dgm:spPr/>
      <dgm:t>
        <a:bodyPr/>
        <a:lstStyle/>
        <a:p>
          <a:endParaRPr lang="fr-FR"/>
        </a:p>
      </dgm:t>
    </dgm:pt>
    <dgm:pt modelId="{4B2AA2CA-9659-4FAD-B67C-06B8092DAE79}" type="pres">
      <dgm:prSet presAssocID="{3A77CE50-2141-4F66-A496-7C52BBAA45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39EFF-E98D-4154-8778-80A2B9346BD0}" type="pres">
      <dgm:prSet presAssocID="{3A77CE50-2141-4F66-A496-7C52BBAA457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507AD7-1C27-45C8-8412-FE804A52F8ED}" type="pres">
      <dgm:prSet presAssocID="{6E38E50B-187C-45A4-9D05-53AE5DF4749D}" presName="sp" presStyleCnt="0"/>
      <dgm:spPr/>
      <dgm:t>
        <a:bodyPr/>
        <a:lstStyle/>
        <a:p>
          <a:endParaRPr lang="fr-FR"/>
        </a:p>
      </dgm:t>
    </dgm:pt>
    <dgm:pt modelId="{5DB000BC-0933-49AA-A420-B1BB08325086}" type="pres">
      <dgm:prSet presAssocID="{B2D827F4-02E9-4E85-827F-1CE2FC56EEC5}" presName="composite" presStyleCnt="0"/>
      <dgm:spPr/>
      <dgm:t>
        <a:bodyPr/>
        <a:lstStyle/>
        <a:p>
          <a:endParaRPr lang="fr-FR"/>
        </a:p>
      </dgm:t>
    </dgm:pt>
    <dgm:pt modelId="{99A3F2E5-8C40-493E-A2BF-F2296F0BD06C}" type="pres">
      <dgm:prSet presAssocID="{B2D827F4-02E9-4E85-827F-1CE2FC56EEC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B187AF-C2DF-42EF-A8B6-D2F47AD804C8}" type="pres">
      <dgm:prSet presAssocID="{B2D827F4-02E9-4E85-827F-1CE2FC56EEC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0955D-BC51-4A56-AEB0-DC2C5942FAC9}" type="pres">
      <dgm:prSet presAssocID="{5A559EBF-06F1-42E7-B4E5-0315258A4052}" presName="sp" presStyleCnt="0"/>
      <dgm:spPr/>
      <dgm:t>
        <a:bodyPr/>
        <a:lstStyle/>
        <a:p>
          <a:endParaRPr lang="fr-FR"/>
        </a:p>
      </dgm:t>
    </dgm:pt>
    <dgm:pt modelId="{F7022EAC-3052-410F-9F99-F303BA3D342E}" type="pres">
      <dgm:prSet presAssocID="{5AD7818C-92AB-423D-AD55-863860F2FDD0}" presName="composite" presStyleCnt="0"/>
      <dgm:spPr/>
      <dgm:t>
        <a:bodyPr/>
        <a:lstStyle/>
        <a:p>
          <a:endParaRPr lang="fr-FR"/>
        </a:p>
      </dgm:t>
    </dgm:pt>
    <dgm:pt modelId="{BDF82859-661D-48ED-923A-DF1ACFF2D52A}" type="pres">
      <dgm:prSet presAssocID="{5AD7818C-92AB-423D-AD55-863860F2FD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CCB32-0238-4051-AE3C-704EB9165E6E}" type="pres">
      <dgm:prSet presAssocID="{5AD7818C-92AB-423D-AD55-863860F2FD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1C8E45-CD9E-4FD1-B38F-9E55F26AE627}" type="pres">
      <dgm:prSet presAssocID="{2F008B29-B1A2-4C0C-B372-5BB46F16E317}" presName="sp" presStyleCnt="0"/>
      <dgm:spPr/>
      <dgm:t>
        <a:bodyPr/>
        <a:lstStyle/>
        <a:p>
          <a:endParaRPr lang="fr-FR"/>
        </a:p>
      </dgm:t>
    </dgm:pt>
    <dgm:pt modelId="{91B81D59-3C75-4949-B3E8-3A5B93EBA8DB}" type="pres">
      <dgm:prSet presAssocID="{B0D09D03-9848-4A20-AD44-78D6A2A97256}" presName="composite" presStyleCnt="0"/>
      <dgm:spPr/>
      <dgm:t>
        <a:bodyPr/>
        <a:lstStyle/>
        <a:p>
          <a:endParaRPr lang="fr-FR"/>
        </a:p>
      </dgm:t>
    </dgm:pt>
    <dgm:pt modelId="{5393960B-B9EB-47F7-941F-94BB5DB2CBD0}" type="pres">
      <dgm:prSet presAssocID="{B0D09D03-9848-4A20-AD44-78D6A2A97256}" presName="parentText" presStyleLbl="alignNode1" presStyleIdx="3" presStyleCnt="4" custLinFactNeighborX="-3813" custLinFactNeighborY="-80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273E2D-01D4-41A0-AAC8-E73C7BA089AE}" type="pres">
      <dgm:prSet presAssocID="{B0D09D03-9848-4A20-AD44-78D6A2A9725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C51FE7-8340-4AA4-B307-181092B70C28}" srcId="{B2D827F4-02E9-4E85-827F-1CE2FC56EEC5}" destId="{E6F22063-0B8D-43A2-B9A3-E99FDEC92B28}" srcOrd="0" destOrd="0" parTransId="{03C63011-E4BA-491F-9501-258B982F66B3}" sibTransId="{0C9CC0C1-5DC7-482F-9D99-812D8FEF57D8}"/>
    <dgm:cxn modelId="{38C01417-18A1-4D99-B5AD-CECD24C7F81F}" srcId="{5AD7818C-92AB-423D-AD55-863860F2FDD0}" destId="{26E4E38B-6E4F-4C3D-99B4-62C822C5F3DF}" srcOrd="1" destOrd="0" parTransId="{6BF6504A-F5D7-4022-9A2A-E3B990FB94C2}" sibTransId="{19BABC0F-E364-4CBB-B413-7A004AC7D775}"/>
    <dgm:cxn modelId="{224E3BD1-D742-4E2F-824D-1730C2DD34AD}" srcId="{3A77CE50-2141-4F66-A496-7C52BBAA4577}" destId="{77A5551E-7187-4E3D-B001-7738E2570A2F}" srcOrd="0" destOrd="0" parTransId="{FEC5A980-92BA-44E8-9214-C0D9038849F6}" sibTransId="{1F4E35E1-DCC3-4D8C-9EBA-04F93E093105}"/>
    <dgm:cxn modelId="{F4579F4D-F978-4A87-9D9C-001411D941F3}" srcId="{B2D827F4-02E9-4E85-827F-1CE2FC56EEC5}" destId="{BF29BBAF-9F82-4811-8333-8BA7ADFD9ABD}" srcOrd="1" destOrd="0" parTransId="{3D02099E-BD82-4F58-86F1-BB3BC6E0F23F}" sibTransId="{D8477D2B-1D1C-4F6B-9891-77393995768A}"/>
    <dgm:cxn modelId="{2E776C1D-6D18-4BB0-A151-4981A38BC2E2}" type="presOf" srcId="{5AD7818C-92AB-423D-AD55-863860F2FDD0}" destId="{BDF82859-661D-48ED-923A-DF1ACFF2D52A}" srcOrd="0" destOrd="0" presId="urn:microsoft.com/office/officeart/2005/8/layout/chevron2"/>
    <dgm:cxn modelId="{9044A30D-FCE7-4812-81CD-D781A7FD4644}" srcId="{A015878C-EDCA-43A4-8607-265C00ADD642}" destId="{5AD7818C-92AB-423D-AD55-863860F2FDD0}" srcOrd="2" destOrd="0" parTransId="{84C2181D-D0F1-42DC-AC61-89DC98FF7FE8}" sibTransId="{2F008B29-B1A2-4C0C-B372-5BB46F16E317}"/>
    <dgm:cxn modelId="{9DBDC456-2977-4BE8-B0F0-07B1141DEBC4}" type="presOf" srcId="{A2696A60-35D9-4D34-8F3A-2A030DB25DF7}" destId="{67039EFF-E98D-4154-8778-80A2B9346BD0}" srcOrd="0" destOrd="1" presId="urn:microsoft.com/office/officeart/2005/8/layout/chevron2"/>
    <dgm:cxn modelId="{28836D45-8849-46AA-8477-F9D64CE0AD8F}" type="presOf" srcId="{77A5551E-7187-4E3D-B001-7738E2570A2F}" destId="{67039EFF-E98D-4154-8778-80A2B9346BD0}" srcOrd="0" destOrd="0" presId="urn:microsoft.com/office/officeart/2005/8/layout/chevron2"/>
    <dgm:cxn modelId="{EC03EE2A-C449-44DA-80FF-24D421A4BCA5}" srcId="{3A77CE50-2141-4F66-A496-7C52BBAA4577}" destId="{B159C57E-15E0-4A85-BFEC-BD52A7038A1B}" srcOrd="2" destOrd="0" parTransId="{BE9D179B-CE47-4C64-8930-291C3250DAC8}" sibTransId="{5148A17F-7361-4D82-AA6C-950F4C83D659}"/>
    <dgm:cxn modelId="{2FB66CB2-0B2F-4FF3-B731-54929FF28602}" type="presOf" srcId="{A015878C-EDCA-43A4-8607-265C00ADD642}" destId="{A8FC65BC-CF90-4EBC-B1DC-13BA1700E8E2}" srcOrd="0" destOrd="0" presId="urn:microsoft.com/office/officeart/2005/8/layout/chevron2"/>
    <dgm:cxn modelId="{4D8257F2-27DA-4902-82BE-E2B6DE50838C}" type="presOf" srcId="{BF29BBAF-9F82-4811-8333-8BA7ADFD9ABD}" destId="{65B187AF-C2DF-42EF-A8B6-D2F47AD804C8}" srcOrd="0" destOrd="1" presId="urn:microsoft.com/office/officeart/2005/8/layout/chevron2"/>
    <dgm:cxn modelId="{48997906-B30A-455A-A731-A671F60E2D52}" type="presOf" srcId="{86361389-B3FC-4285-AD7B-A9C6B7665D5E}" destId="{88273E2D-01D4-41A0-AAC8-E73C7BA089AE}" srcOrd="0" destOrd="1" presId="urn:microsoft.com/office/officeart/2005/8/layout/chevron2"/>
    <dgm:cxn modelId="{AD8569DA-CABF-43E4-A10A-10682E51949B}" srcId="{A015878C-EDCA-43A4-8607-265C00ADD642}" destId="{B0D09D03-9848-4A20-AD44-78D6A2A97256}" srcOrd="3" destOrd="0" parTransId="{39516E4B-88A0-4618-AC0A-B77BC01F4A51}" sibTransId="{E711BC5E-D671-412F-803D-51E5D31D0960}"/>
    <dgm:cxn modelId="{D61E5ED0-17A4-4299-9B6B-66DCABFE6228}" type="presOf" srcId="{26E4E38B-6E4F-4C3D-99B4-62C822C5F3DF}" destId="{59FCCB32-0238-4051-AE3C-704EB9165E6E}" srcOrd="0" destOrd="1" presId="urn:microsoft.com/office/officeart/2005/8/layout/chevron2"/>
    <dgm:cxn modelId="{F82B8522-F25D-49B2-877F-7B5770F37F89}" type="presOf" srcId="{B159C57E-15E0-4A85-BFEC-BD52A7038A1B}" destId="{67039EFF-E98D-4154-8778-80A2B9346BD0}" srcOrd="0" destOrd="2" presId="urn:microsoft.com/office/officeart/2005/8/layout/chevron2"/>
    <dgm:cxn modelId="{EF7715FE-CB93-4069-84AC-4426C28E79B9}" type="presOf" srcId="{B2D827F4-02E9-4E85-827F-1CE2FC56EEC5}" destId="{99A3F2E5-8C40-493E-A2BF-F2296F0BD06C}" srcOrd="0" destOrd="0" presId="urn:microsoft.com/office/officeart/2005/8/layout/chevron2"/>
    <dgm:cxn modelId="{7D7F3A49-71DB-456E-BD5C-5E0D9018E51E}" type="presOf" srcId="{E6F22063-0B8D-43A2-B9A3-E99FDEC92B28}" destId="{65B187AF-C2DF-42EF-A8B6-D2F47AD804C8}" srcOrd="0" destOrd="0" presId="urn:microsoft.com/office/officeart/2005/8/layout/chevron2"/>
    <dgm:cxn modelId="{E150CA3C-1B0F-4567-9E57-822D192CE2F7}" type="presOf" srcId="{B0D09D03-9848-4A20-AD44-78D6A2A97256}" destId="{5393960B-B9EB-47F7-941F-94BB5DB2CBD0}" srcOrd="0" destOrd="0" presId="urn:microsoft.com/office/officeart/2005/8/layout/chevron2"/>
    <dgm:cxn modelId="{2FDDC52C-3D93-4313-902E-6FE1EFCB4B15}" srcId="{5AD7818C-92AB-423D-AD55-863860F2FDD0}" destId="{E034F552-77F3-4A08-AADC-B67ACEBA7650}" srcOrd="0" destOrd="0" parTransId="{30ED5F08-E37D-4975-B8F9-50BF774D490E}" sibTransId="{FCCC71D6-4323-47A6-9C7F-E72C26AE5AFE}"/>
    <dgm:cxn modelId="{FA0C9D92-4F5A-412E-BD8C-ECCBEC6BBAB6}" srcId="{B0D09D03-9848-4A20-AD44-78D6A2A97256}" destId="{90C0592B-409C-4A06-98B4-288AA785F33A}" srcOrd="0" destOrd="0" parTransId="{544AEF71-DE15-4E5A-A549-324941FCABD1}" sibTransId="{C2353814-8D78-44FC-B902-48EFC97ECFF0}"/>
    <dgm:cxn modelId="{6E5FCC4E-6269-4129-8BC0-43E879665096}" type="presOf" srcId="{A56A08EE-1E1B-4C04-82B2-D649C37136EC}" destId="{65B187AF-C2DF-42EF-A8B6-D2F47AD804C8}" srcOrd="0" destOrd="2" presId="urn:microsoft.com/office/officeart/2005/8/layout/chevron2"/>
    <dgm:cxn modelId="{C5923E9E-6AAF-41CA-BDD1-7BA73E8385CA}" srcId="{A015878C-EDCA-43A4-8607-265C00ADD642}" destId="{3A77CE50-2141-4F66-A496-7C52BBAA4577}" srcOrd="0" destOrd="0" parTransId="{A149AB60-D076-44E2-A1C7-A92E5EEEDFE4}" sibTransId="{6E38E50B-187C-45A4-9D05-53AE5DF4749D}"/>
    <dgm:cxn modelId="{12188F6D-0A16-4CBC-B63F-442BE5895A0C}" srcId="{B0D09D03-9848-4A20-AD44-78D6A2A97256}" destId="{86361389-B3FC-4285-AD7B-A9C6B7665D5E}" srcOrd="1" destOrd="0" parTransId="{5BF23048-041F-451A-9619-3B0A5C2D38B8}" sibTransId="{48542F5C-902A-41ED-8D09-A77712FDF154}"/>
    <dgm:cxn modelId="{4BE35166-7595-4B20-A578-21D0CB59513E}" type="presOf" srcId="{E034F552-77F3-4A08-AADC-B67ACEBA7650}" destId="{59FCCB32-0238-4051-AE3C-704EB9165E6E}" srcOrd="0" destOrd="0" presId="urn:microsoft.com/office/officeart/2005/8/layout/chevron2"/>
    <dgm:cxn modelId="{F78B8EEB-801F-4590-9A98-CEFFA9DBD207}" srcId="{3A77CE50-2141-4F66-A496-7C52BBAA4577}" destId="{A2696A60-35D9-4D34-8F3A-2A030DB25DF7}" srcOrd="1" destOrd="0" parTransId="{C7875E3D-8BD8-484F-B5D4-D58EF7B27135}" sibTransId="{445FFF06-6A4E-4A5A-AD9B-A185A79730B4}"/>
    <dgm:cxn modelId="{A25A5F02-8EFF-4E4A-8BC5-FFB81D3ED9C7}" srcId="{B2D827F4-02E9-4E85-827F-1CE2FC56EEC5}" destId="{A56A08EE-1E1B-4C04-82B2-D649C37136EC}" srcOrd="2" destOrd="0" parTransId="{65CA1448-73AE-4999-9077-AC41E6A094F7}" sibTransId="{7C91EFEE-0E6F-4BFE-9074-8A3A010B1984}"/>
    <dgm:cxn modelId="{5BDDD6E0-038E-414E-B64D-2E7A0E2A2BC5}" srcId="{A015878C-EDCA-43A4-8607-265C00ADD642}" destId="{B2D827F4-02E9-4E85-827F-1CE2FC56EEC5}" srcOrd="1" destOrd="0" parTransId="{63FBD7D0-8104-42E3-96B5-BAC1B01D33A2}" sibTransId="{5A559EBF-06F1-42E7-B4E5-0315258A4052}"/>
    <dgm:cxn modelId="{3145686B-D7BA-4804-86E7-BC2D01940064}" type="presOf" srcId="{3A77CE50-2141-4F66-A496-7C52BBAA4577}" destId="{4B2AA2CA-9659-4FAD-B67C-06B8092DAE79}" srcOrd="0" destOrd="0" presId="urn:microsoft.com/office/officeart/2005/8/layout/chevron2"/>
    <dgm:cxn modelId="{C1B772DE-D950-4591-ADC9-1040491BFC86}" type="presOf" srcId="{90C0592B-409C-4A06-98B4-288AA785F33A}" destId="{88273E2D-01D4-41A0-AAC8-E73C7BA089AE}" srcOrd="0" destOrd="0" presId="urn:microsoft.com/office/officeart/2005/8/layout/chevron2"/>
    <dgm:cxn modelId="{9FF22CF6-C2A1-40D4-AF27-D5F132C86A21}" type="presParOf" srcId="{A8FC65BC-CF90-4EBC-B1DC-13BA1700E8E2}" destId="{4B9BCEDF-6145-44FA-8D12-A98F95DC93F9}" srcOrd="0" destOrd="0" presId="urn:microsoft.com/office/officeart/2005/8/layout/chevron2"/>
    <dgm:cxn modelId="{817CE9EC-8514-486A-AE28-11CDED8ACA05}" type="presParOf" srcId="{4B9BCEDF-6145-44FA-8D12-A98F95DC93F9}" destId="{4B2AA2CA-9659-4FAD-B67C-06B8092DAE79}" srcOrd="0" destOrd="0" presId="urn:microsoft.com/office/officeart/2005/8/layout/chevron2"/>
    <dgm:cxn modelId="{56D4066E-7EB8-4365-947E-ED235459BACF}" type="presParOf" srcId="{4B9BCEDF-6145-44FA-8D12-A98F95DC93F9}" destId="{67039EFF-E98D-4154-8778-80A2B9346BD0}" srcOrd="1" destOrd="0" presId="urn:microsoft.com/office/officeart/2005/8/layout/chevron2"/>
    <dgm:cxn modelId="{F0772CFE-60BA-4E64-BE12-93F157E6A730}" type="presParOf" srcId="{A8FC65BC-CF90-4EBC-B1DC-13BA1700E8E2}" destId="{22507AD7-1C27-45C8-8412-FE804A52F8ED}" srcOrd="1" destOrd="0" presId="urn:microsoft.com/office/officeart/2005/8/layout/chevron2"/>
    <dgm:cxn modelId="{60ADF7E7-BBEF-4ED8-A18D-E3982B31A2E2}" type="presParOf" srcId="{A8FC65BC-CF90-4EBC-B1DC-13BA1700E8E2}" destId="{5DB000BC-0933-49AA-A420-B1BB08325086}" srcOrd="2" destOrd="0" presId="urn:microsoft.com/office/officeart/2005/8/layout/chevron2"/>
    <dgm:cxn modelId="{FFDECB5F-1C19-4832-BC77-9E78855FC673}" type="presParOf" srcId="{5DB000BC-0933-49AA-A420-B1BB08325086}" destId="{99A3F2E5-8C40-493E-A2BF-F2296F0BD06C}" srcOrd="0" destOrd="0" presId="urn:microsoft.com/office/officeart/2005/8/layout/chevron2"/>
    <dgm:cxn modelId="{88D987EE-56A9-4A5B-A1C9-483E4CFCA657}" type="presParOf" srcId="{5DB000BC-0933-49AA-A420-B1BB08325086}" destId="{65B187AF-C2DF-42EF-A8B6-D2F47AD804C8}" srcOrd="1" destOrd="0" presId="urn:microsoft.com/office/officeart/2005/8/layout/chevron2"/>
    <dgm:cxn modelId="{8ACEE296-D614-4E72-BA2F-D456122F5A90}" type="presParOf" srcId="{A8FC65BC-CF90-4EBC-B1DC-13BA1700E8E2}" destId="{0760955D-BC51-4A56-AEB0-DC2C5942FAC9}" srcOrd="3" destOrd="0" presId="urn:microsoft.com/office/officeart/2005/8/layout/chevron2"/>
    <dgm:cxn modelId="{62AFA90D-D86A-44ED-B91D-2FEE2A85F4A0}" type="presParOf" srcId="{A8FC65BC-CF90-4EBC-B1DC-13BA1700E8E2}" destId="{F7022EAC-3052-410F-9F99-F303BA3D342E}" srcOrd="4" destOrd="0" presId="urn:microsoft.com/office/officeart/2005/8/layout/chevron2"/>
    <dgm:cxn modelId="{3B5290D6-FB63-49C3-9F8A-9FAA0FF2A4A9}" type="presParOf" srcId="{F7022EAC-3052-410F-9F99-F303BA3D342E}" destId="{BDF82859-661D-48ED-923A-DF1ACFF2D52A}" srcOrd="0" destOrd="0" presId="urn:microsoft.com/office/officeart/2005/8/layout/chevron2"/>
    <dgm:cxn modelId="{AA1DE6F9-0F0E-408C-8AA2-66AB7ECAB0C3}" type="presParOf" srcId="{F7022EAC-3052-410F-9F99-F303BA3D342E}" destId="{59FCCB32-0238-4051-AE3C-704EB9165E6E}" srcOrd="1" destOrd="0" presId="urn:microsoft.com/office/officeart/2005/8/layout/chevron2"/>
    <dgm:cxn modelId="{F41F09CF-538D-47EE-9346-BC84B7A37678}" type="presParOf" srcId="{A8FC65BC-CF90-4EBC-B1DC-13BA1700E8E2}" destId="{2C1C8E45-CD9E-4FD1-B38F-9E55F26AE627}" srcOrd="5" destOrd="0" presId="urn:microsoft.com/office/officeart/2005/8/layout/chevron2"/>
    <dgm:cxn modelId="{1414D674-1B45-4017-863B-EEC73A52D43D}" type="presParOf" srcId="{A8FC65BC-CF90-4EBC-B1DC-13BA1700E8E2}" destId="{91B81D59-3C75-4949-B3E8-3A5B93EBA8DB}" srcOrd="6" destOrd="0" presId="urn:microsoft.com/office/officeart/2005/8/layout/chevron2"/>
    <dgm:cxn modelId="{83DC0EF1-FB08-4D00-84AE-5741E380AC67}" type="presParOf" srcId="{91B81D59-3C75-4949-B3E8-3A5B93EBA8DB}" destId="{5393960B-B9EB-47F7-941F-94BB5DB2CBD0}" srcOrd="0" destOrd="0" presId="urn:microsoft.com/office/officeart/2005/8/layout/chevron2"/>
    <dgm:cxn modelId="{0A5207A5-6669-4BA4-8474-083ED5643881}" type="presParOf" srcId="{91B81D59-3C75-4949-B3E8-3A5B93EBA8DB}" destId="{88273E2D-01D4-41A0-AAC8-E73C7BA089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D44A2A-BCFF-4BC3-ADEA-33C842BB2A25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15E6E72-8262-4ED3-AA79-846395C60F69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1" action="ppaction://hlinkpres?slideindex=1&amp;slidetitle="/>
            </a:rPr>
            <a:t>Enjeux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98BC9CA3-C980-4805-9377-6CD4DFA1028E}" type="parTrans" cxnId="{BFB4F1E7-D8ED-4BD3-8E22-8F0F0606737B}">
      <dgm:prSet/>
      <dgm:spPr/>
      <dgm:t>
        <a:bodyPr/>
        <a:lstStyle/>
        <a:p>
          <a:endParaRPr lang="fr-FR"/>
        </a:p>
      </dgm:t>
    </dgm:pt>
    <dgm:pt modelId="{4893950E-154B-4437-AE38-42167180A36D}" type="sibTrans" cxnId="{BFB4F1E7-D8ED-4BD3-8E22-8F0F0606737B}">
      <dgm:prSet/>
      <dgm:spPr/>
      <dgm:t>
        <a:bodyPr/>
        <a:lstStyle/>
        <a:p>
          <a:endParaRPr lang="fr-FR"/>
        </a:p>
      </dgm:t>
    </dgm:pt>
    <dgm:pt modelId="{BDEECB19-3045-413D-8168-597533E042E6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2" action="ppaction://hlinkpres?slideindex=1&amp;slidetitle="/>
            </a:rPr>
            <a:t>Principes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&amp;slidetitle="/>
          </dgm14:cNvPr>
        </a:ext>
      </dgm:extLst>
    </dgm:pt>
    <dgm:pt modelId="{6F2BFAFA-5423-45FB-B903-BAED64BCEE71}" type="parTrans" cxnId="{78E16132-E380-4F77-8369-01D221030D27}">
      <dgm:prSet/>
      <dgm:spPr/>
      <dgm:t>
        <a:bodyPr/>
        <a:lstStyle/>
        <a:p>
          <a:endParaRPr lang="fr-FR"/>
        </a:p>
      </dgm:t>
    </dgm:pt>
    <dgm:pt modelId="{E38A324A-85FC-4F9B-9B52-2958DE9740BF}" type="sibTrans" cxnId="{78E16132-E380-4F77-8369-01D221030D27}">
      <dgm:prSet/>
      <dgm:spPr/>
      <dgm:t>
        <a:bodyPr/>
        <a:lstStyle/>
        <a:p>
          <a:endParaRPr lang="fr-FR"/>
        </a:p>
      </dgm:t>
    </dgm:pt>
    <dgm:pt modelId="{B7E92546-03FF-49F6-8B4F-274D278FEA38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4" action="ppaction://hlinkpres?slideindex=1&amp;slidetitle="/>
            </a:rPr>
            <a:t>Approche pédagogique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pres?slideindex=1&amp;slidetitle="/>
          </dgm14:cNvPr>
        </a:ext>
      </dgm:extLst>
    </dgm:pt>
    <dgm:pt modelId="{4DD39E40-3414-4CD8-AF4A-9C4B5E03D33C}" type="parTrans" cxnId="{A6158C63-5E62-4712-AD3D-DA1626AD4739}">
      <dgm:prSet/>
      <dgm:spPr/>
      <dgm:t>
        <a:bodyPr/>
        <a:lstStyle/>
        <a:p>
          <a:endParaRPr lang="fr-FR"/>
        </a:p>
      </dgm:t>
    </dgm:pt>
    <dgm:pt modelId="{18F5A5B3-7E9B-472B-A46E-9B78BC9638A1}" type="sibTrans" cxnId="{A6158C63-5E62-4712-AD3D-DA1626AD4739}">
      <dgm:prSet/>
      <dgm:spPr/>
      <dgm:t>
        <a:bodyPr/>
        <a:lstStyle/>
        <a:p>
          <a:endParaRPr lang="fr-FR"/>
        </a:p>
      </dgm:t>
    </dgm:pt>
    <dgm:pt modelId="{5832AEBE-AFB0-452D-9BCC-47A7645753EE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6" action="ppaction://hlinkpres?slideindex=1&amp;slidetitle="/>
            </a:rPr>
            <a:t>Principes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&amp;slidetitle="/>
          </dgm14:cNvPr>
        </a:ext>
      </dgm:extLst>
    </dgm:pt>
    <dgm:pt modelId="{AC126D5F-5E0C-4173-9348-BA5CA95354E5}" type="sibTrans" cxnId="{D19A32A4-A5F6-4326-ACD7-602E6ACE3353}">
      <dgm:prSet/>
      <dgm:spPr/>
      <dgm:t>
        <a:bodyPr/>
        <a:lstStyle/>
        <a:p>
          <a:endParaRPr lang="fr-FR"/>
        </a:p>
      </dgm:t>
    </dgm:pt>
    <dgm:pt modelId="{80713B0D-29E1-4DA8-AAA1-99FD4B6112AB}" type="parTrans" cxnId="{D19A32A4-A5F6-4326-ACD7-602E6ACE3353}">
      <dgm:prSet/>
      <dgm:spPr/>
      <dgm:t>
        <a:bodyPr/>
        <a:lstStyle/>
        <a:p>
          <a:endParaRPr lang="fr-FR"/>
        </a:p>
      </dgm:t>
    </dgm:pt>
    <dgm:pt modelId="{B57EEF69-8A29-4D2B-BCA1-C42DB00FBD58}">
      <dgm:prSet phldrT="[Texte]"/>
      <dgm:spPr/>
      <dgm:t>
        <a:bodyPr/>
        <a:lstStyle/>
        <a:p>
          <a:r>
            <a:rPr lang="fr-FR" dirty="0" smtClean="0">
              <a:hlinkClick xmlns:r="http://schemas.openxmlformats.org/officeDocument/2006/relationships" r:id="rId7" action="ppaction://hlinkpres?slideindex=1&amp;slidetitle="/>
            </a:rPr>
            <a:t>méthodologie</a:t>
          </a:r>
          <a:endParaRPr lang="fr-F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&amp;slidetitle="/>
          </dgm14:cNvPr>
        </a:ext>
      </dgm:extLst>
    </dgm:pt>
    <dgm:pt modelId="{7A7A733E-20DF-4062-8B26-4B5F6CF088F7}" type="sibTrans" cxnId="{B88AEC29-EB00-4A48-AB9B-E24D2A5C40FB}">
      <dgm:prSet/>
      <dgm:spPr/>
      <dgm:t>
        <a:bodyPr/>
        <a:lstStyle/>
        <a:p>
          <a:endParaRPr lang="fr-FR"/>
        </a:p>
      </dgm:t>
    </dgm:pt>
    <dgm:pt modelId="{9412F371-4A83-4982-979C-B54651BF6938}" type="parTrans" cxnId="{B88AEC29-EB00-4A48-AB9B-E24D2A5C40FB}">
      <dgm:prSet/>
      <dgm:spPr/>
      <dgm:t>
        <a:bodyPr/>
        <a:lstStyle/>
        <a:p>
          <a:endParaRPr lang="fr-FR"/>
        </a:p>
      </dgm:t>
    </dgm:pt>
    <dgm:pt modelId="{CADAA93D-238F-46AD-9A96-09AAC4F70FD4}" type="pres">
      <dgm:prSet presAssocID="{4DD44A2A-BCFF-4BC3-ADEA-33C842BB2A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C56DDC-CBA2-4FAB-916D-5779B980910B}" type="pres">
      <dgm:prSet presAssocID="{415E6E72-8262-4ED3-AA79-846395C60F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F140C-0986-481C-A1F5-84ADF471634A}" type="pres">
      <dgm:prSet presAssocID="{415E6E72-8262-4ED3-AA79-846395C60F69}" presName="spNode" presStyleCnt="0"/>
      <dgm:spPr/>
      <dgm:t>
        <a:bodyPr/>
        <a:lstStyle/>
        <a:p>
          <a:endParaRPr lang="fr-FR"/>
        </a:p>
      </dgm:t>
    </dgm:pt>
    <dgm:pt modelId="{F8725D52-1257-43FF-9750-516667D1ADA7}" type="pres">
      <dgm:prSet presAssocID="{4893950E-154B-4437-AE38-42167180A36D}" presName="sibTrans" presStyleLbl="sibTrans1D1" presStyleIdx="0" presStyleCnt="5"/>
      <dgm:spPr/>
      <dgm:t>
        <a:bodyPr/>
        <a:lstStyle/>
        <a:p>
          <a:endParaRPr lang="fr-FR"/>
        </a:p>
      </dgm:t>
    </dgm:pt>
    <dgm:pt modelId="{F6082A11-20AC-469A-9711-B5D8C4AD0017}" type="pres">
      <dgm:prSet presAssocID="{BDEECB19-3045-413D-8168-597533E042E6}" presName="node" presStyleLbl="node1" presStyleIdx="1" presStyleCnt="5" custRadScaleRad="94219" custRadScaleInc="677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CDC409-0803-4E3D-84FB-29B56179D6D1}" type="pres">
      <dgm:prSet presAssocID="{BDEECB19-3045-413D-8168-597533E042E6}" presName="spNode" presStyleCnt="0"/>
      <dgm:spPr/>
      <dgm:t>
        <a:bodyPr/>
        <a:lstStyle/>
        <a:p>
          <a:endParaRPr lang="fr-FR"/>
        </a:p>
      </dgm:t>
    </dgm:pt>
    <dgm:pt modelId="{544BE561-6944-44AA-9116-878DA2A3B1DA}" type="pres">
      <dgm:prSet presAssocID="{E38A324A-85FC-4F9B-9B52-2958DE9740BF}" presName="sibTrans" presStyleLbl="sibTrans1D1" presStyleIdx="1" presStyleCnt="5"/>
      <dgm:spPr/>
      <dgm:t>
        <a:bodyPr/>
        <a:lstStyle/>
        <a:p>
          <a:endParaRPr lang="fr-FR"/>
        </a:p>
      </dgm:t>
    </dgm:pt>
    <dgm:pt modelId="{1BFD9EAA-8A89-4C9F-BF5C-E1C7EFEA6476}" type="pres">
      <dgm:prSet presAssocID="{5832AEBE-AFB0-452D-9BCC-47A7645753EE}" presName="node" presStyleLbl="node1" presStyleIdx="2" presStyleCnt="5" custRadScaleRad="91373" custRadScaleInc="-117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D99835-7D54-4A43-8631-C63C97353994}" type="pres">
      <dgm:prSet presAssocID="{5832AEBE-AFB0-452D-9BCC-47A7645753EE}" presName="spNode" presStyleCnt="0"/>
      <dgm:spPr/>
    </dgm:pt>
    <dgm:pt modelId="{137038B1-B727-425A-9B15-F0D459E7A9B3}" type="pres">
      <dgm:prSet presAssocID="{AC126D5F-5E0C-4173-9348-BA5CA95354E5}" presName="sibTrans" presStyleLbl="sibTrans1D1" presStyleIdx="2" presStyleCnt="5"/>
      <dgm:spPr/>
      <dgm:t>
        <a:bodyPr/>
        <a:lstStyle/>
        <a:p>
          <a:endParaRPr lang="fr-FR"/>
        </a:p>
      </dgm:t>
    </dgm:pt>
    <dgm:pt modelId="{4C4EE575-D719-4A66-832D-416422C6A7B5}" type="pres">
      <dgm:prSet presAssocID="{B57EEF69-8A29-4D2B-BCA1-C42DB00FBD58}" presName="node" presStyleLbl="node1" presStyleIdx="3" presStyleCnt="5" custRadScaleRad="102365" custRadScaleInc="29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940D15-55B1-47C7-B02E-0CCB0104342F}" type="pres">
      <dgm:prSet presAssocID="{B57EEF69-8A29-4D2B-BCA1-C42DB00FBD58}" presName="spNode" presStyleCnt="0"/>
      <dgm:spPr/>
    </dgm:pt>
    <dgm:pt modelId="{41C594AB-D21C-4583-99F2-97A7179CD838}" type="pres">
      <dgm:prSet presAssocID="{7A7A733E-20DF-4062-8B26-4B5F6CF088F7}" presName="sibTrans" presStyleLbl="sibTrans1D1" presStyleIdx="3" presStyleCnt="5"/>
      <dgm:spPr/>
      <dgm:t>
        <a:bodyPr/>
        <a:lstStyle/>
        <a:p>
          <a:endParaRPr lang="fr-FR"/>
        </a:p>
      </dgm:t>
    </dgm:pt>
    <dgm:pt modelId="{DAF8D6E5-E446-4B80-9EA9-5EC53F5B3467}" type="pres">
      <dgm:prSet presAssocID="{B7E92546-03FF-49F6-8B4F-274D278FEA38}" presName="node" presStyleLbl="node1" presStyleIdx="4" presStyleCnt="5" custRadScaleRad="108024" custRadScaleInc="-70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A1764-6DCF-464B-B171-6181088FD70C}" type="pres">
      <dgm:prSet presAssocID="{B7E92546-03FF-49F6-8B4F-274D278FEA38}" presName="spNode" presStyleCnt="0"/>
      <dgm:spPr/>
      <dgm:t>
        <a:bodyPr/>
        <a:lstStyle/>
        <a:p>
          <a:endParaRPr lang="fr-FR"/>
        </a:p>
      </dgm:t>
    </dgm:pt>
    <dgm:pt modelId="{3444C1BB-3B77-4419-9FF7-4C60E16E49FC}" type="pres">
      <dgm:prSet presAssocID="{18F5A5B3-7E9B-472B-A46E-9B78BC9638A1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78E16132-E380-4F77-8369-01D221030D27}" srcId="{4DD44A2A-BCFF-4BC3-ADEA-33C842BB2A25}" destId="{BDEECB19-3045-413D-8168-597533E042E6}" srcOrd="1" destOrd="0" parTransId="{6F2BFAFA-5423-45FB-B903-BAED64BCEE71}" sibTransId="{E38A324A-85FC-4F9B-9B52-2958DE9740BF}"/>
    <dgm:cxn modelId="{80C76C70-58DF-4158-86E1-FA86B02F5B9C}" type="presOf" srcId="{AC126D5F-5E0C-4173-9348-BA5CA95354E5}" destId="{137038B1-B727-425A-9B15-F0D459E7A9B3}" srcOrd="0" destOrd="0" presId="urn:microsoft.com/office/officeart/2005/8/layout/cycle6"/>
    <dgm:cxn modelId="{BBF25F2A-4B45-4F7E-BAB2-4FC5192C5DD8}" type="presOf" srcId="{4DD44A2A-BCFF-4BC3-ADEA-33C842BB2A25}" destId="{CADAA93D-238F-46AD-9A96-09AAC4F70FD4}" srcOrd="0" destOrd="0" presId="urn:microsoft.com/office/officeart/2005/8/layout/cycle6"/>
    <dgm:cxn modelId="{BFB4F1E7-D8ED-4BD3-8E22-8F0F0606737B}" srcId="{4DD44A2A-BCFF-4BC3-ADEA-33C842BB2A25}" destId="{415E6E72-8262-4ED3-AA79-846395C60F69}" srcOrd="0" destOrd="0" parTransId="{98BC9CA3-C980-4805-9377-6CD4DFA1028E}" sibTransId="{4893950E-154B-4437-AE38-42167180A36D}"/>
    <dgm:cxn modelId="{8F69A52D-1A73-4967-8FFE-10507524DD2E}" type="presOf" srcId="{5832AEBE-AFB0-452D-9BCC-47A7645753EE}" destId="{1BFD9EAA-8A89-4C9F-BF5C-E1C7EFEA6476}" srcOrd="0" destOrd="0" presId="urn:microsoft.com/office/officeart/2005/8/layout/cycle6"/>
    <dgm:cxn modelId="{B88AEC29-EB00-4A48-AB9B-E24D2A5C40FB}" srcId="{4DD44A2A-BCFF-4BC3-ADEA-33C842BB2A25}" destId="{B57EEF69-8A29-4D2B-BCA1-C42DB00FBD58}" srcOrd="3" destOrd="0" parTransId="{9412F371-4A83-4982-979C-B54651BF6938}" sibTransId="{7A7A733E-20DF-4062-8B26-4B5F6CF088F7}"/>
    <dgm:cxn modelId="{98D35535-582D-4AF4-98A9-6B62AB4461D4}" type="presOf" srcId="{18F5A5B3-7E9B-472B-A46E-9B78BC9638A1}" destId="{3444C1BB-3B77-4419-9FF7-4C60E16E49FC}" srcOrd="0" destOrd="0" presId="urn:microsoft.com/office/officeart/2005/8/layout/cycle6"/>
    <dgm:cxn modelId="{829EC186-94B1-4F99-BC3B-C7EE8A61A6DD}" type="presOf" srcId="{B57EEF69-8A29-4D2B-BCA1-C42DB00FBD58}" destId="{4C4EE575-D719-4A66-832D-416422C6A7B5}" srcOrd="0" destOrd="0" presId="urn:microsoft.com/office/officeart/2005/8/layout/cycle6"/>
    <dgm:cxn modelId="{F37C0E00-DF9F-4F87-AFC8-096E35B55A53}" type="presOf" srcId="{B7E92546-03FF-49F6-8B4F-274D278FEA38}" destId="{DAF8D6E5-E446-4B80-9EA9-5EC53F5B3467}" srcOrd="0" destOrd="0" presId="urn:microsoft.com/office/officeart/2005/8/layout/cycle6"/>
    <dgm:cxn modelId="{75BF2CF7-71D3-4F98-AAE7-A914BB56A3CC}" type="presOf" srcId="{BDEECB19-3045-413D-8168-597533E042E6}" destId="{F6082A11-20AC-469A-9711-B5D8C4AD0017}" srcOrd="0" destOrd="0" presId="urn:microsoft.com/office/officeart/2005/8/layout/cycle6"/>
    <dgm:cxn modelId="{A00F8F76-BFCA-43AD-8D83-952202E46A23}" type="presOf" srcId="{4893950E-154B-4437-AE38-42167180A36D}" destId="{F8725D52-1257-43FF-9750-516667D1ADA7}" srcOrd="0" destOrd="0" presId="urn:microsoft.com/office/officeart/2005/8/layout/cycle6"/>
    <dgm:cxn modelId="{5EDF9B76-709C-4008-8D80-E56A4BA49E97}" type="presOf" srcId="{7A7A733E-20DF-4062-8B26-4B5F6CF088F7}" destId="{41C594AB-D21C-4583-99F2-97A7179CD838}" srcOrd="0" destOrd="0" presId="urn:microsoft.com/office/officeart/2005/8/layout/cycle6"/>
    <dgm:cxn modelId="{A6158C63-5E62-4712-AD3D-DA1626AD4739}" srcId="{4DD44A2A-BCFF-4BC3-ADEA-33C842BB2A25}" destId="{B7E92546-03FF-49F6-8B4F-274D278FEA38}" srcOrd="4" destOrd="0" parTransId="{4DD39E40-3414-4CD8-AF4A-9C4B5E03D33C}" sibTransId="{18F5A5B3-7E9B-472B-A46E-9B78BC9638A1}"/>
    <dgm:cxn modelId="{D19A32A4-A5F6-4326-ACD7-602E6ACE3353}" srcId="{4DD44A2A-BCFF-4BC3-ADEA-33C842BB2A25}" destId="{5832AEBE-AFB0-452D-9BCC-47A7645753EE}" srcOrd="2" destOrd="0" parTransId="{80713B0D-29E1-4DA8-AAA1-99FD4B6112AB}" sibTransId="{AC126D5F-5E0C-4173-9348-BA5CA95354E5}"/>
    <dgm:cxn modelId="{A01CBA4C-282D-4F93-B1E2-5469666CCDC4}" type="presOf" srcId="{415E6E72-8262-4ED3-AA79-846395C60F69}" destId="{BAC56DDC-CBA2-4FAB-916D-5779B980910B}" srcOrd="0" destOrd="0" presId="urn:microsoft.com/office/officeart/2005/8/layout/cycle6"/>
    <dgm:cxn modelId="{2329388C-EE86-4850-BA4B-0DE11AC69271}" type="presOf" srcId="{E38A324A-85FC-4F9B-9B52-2958DE9740BF}" destId="{544BE561-6944-44AA-9116-878DA2A3B1DA}" srcOrd="0" destOrd="0" presId="urn:microsoft.com/office/officeart/2005/8/layout/cycle6"/>
    <dgm:cxn modelId="{DFCC366F-48D2-4186-84F0-E091B9409804}" type="presParOf" srcId="{CADAA93D-238F-46AD-9A96-09AAC4F70FD4}" destId="{BAC56DDC-CBA2-4FAB-916D-5779B980910B}" srcOrd="0" destOrd="0" presId="urn:microsoft.com/office/officeart/2005/8/layout/cycle6"/>
    <dgm:cxn modelId="{F1D905B4-38F8-4DA5-84B0-709C9E26E2E8}" type="presParOf" srcId="{CADAA93D-238F-46AD-9A96-09AAC4F70FD4}" destId="{B3BF140C-0986-481C-A1F5-84ADF471634A}" srcOrd="1" destOrd="0" presId="urn:microsoft.com/office/officeart/2005/8/layout/cycle6"/>
    <dgm:cxn modelId="{311166AB-BCF0-451A-AE9D-6E89B3AEF1AB}" type="presParOf" srcId="{CADAA93D-238F-46AD-9A96-09AAC4F70FD4}" destId="{F8725D52-1257-43FF-9750-516667D1ADA7}" srcOrd="2" destOrd="0" presId="urn:microsoft.com/office/officeart/2005/8/layout/cycle6"/>
    <dgm:cxn modelId="{C2BB02CD-4EA5-462C-AF6E-8FF4B3163D01}" type="presParOf" srcId="{CADAA93D-238F-46AD-9A96-09AAC4F70FD4}" destId="{F6082A11-20AC-469A-9711-B5D8C4AD0017}" srcOrd="3" destOrd="0" presId="urn:microsoft.com/office/officeart/2005/8/layout/cycle6"/>
    <dgm:cxn modelId="{E97D5599-01A6-4C31-B568-C8A7744E41D5}" type="presParOf" srcId="{CADAA93D-238F-46AD-9A96-09AAC4F70FD4}" destId="{35CDC409-0803-4E3D-84FB-29B56179D6D1}" srcOrd="4" destOrd="0" presId="urn:microsoft.com/office/officeart/2005/8/layout/cycle6"/>
    <dgm:cxn modelId="{6E96B50B-DF9E-4EF3-A89C-9B1059E68F4F}" type="presParOf" srcId="{CADAA93D-238F-46AD-9A96-09AAC4F70FD4}" destId="{544BE561-6944-44AA-9116-878DA2A3B1DA}" srcOrd="5" destOrd="0" presId="urn:microsoft.com/office/officeart/2005/8/layout/cycle6"/>
    <dgm:cxn modelId="{274B6250-D5D7-421A-8DB2-6BBF18633A3E}" type="presParOf" srcId="{CADAA93D-238F-46AD-9A96-09AAC4F70FD4}" destId="{1BFD9EAA-8A89-4C9F-BF5C-E1C7EFEA6476}" srcOrd="6" destOrd="0" presId="urn:microsoft.com/office/officeart/2005/8/layout/cycle6"/>
    <dgm:cxn modelId="{30978BAF-C19B-4FB0-84A4-73D33EB41DC6}" type="presParOf" srcId="{CADAA93D-238F-46AD-9A96-09AAC4F70FD4}" destId="{D4D99835-7D54-4A43-8631-C63C97353994}" srcOrd="7" destOrd="0" presId="urn:microsoft.com/office/officeart/2005/8/layout/cycle6"/>
    <dgm:cxn modelId="{0A2929AB-AE1D-4798-904A-D2D15D31016E}" type="presParOf" srcId="{CADAA93D-238F-46AD-9A96-09AAC4F70FD4}" destId="{137038B1-B727-425A-9B15-F0D459E7A9B3}" srcOrd="8" destOrd="0" presId="urn:microsoft.com/office/officeart/2005/8/layout/cycle6"/>
    <dgm:cxn modelId="{8771EE97-F76E-458D-9975-1D22F70864AD}" type="presParOf" srcId="{CADAA93D-238F-46AD-9A96-09AAC4F70FD4}" destId="{4C4EE575-D719-4A66-832D-416422C6A7B5}" srcOrd="9" destOrd="0" presId="urn:microsoft.com/office/officeart/2005/8/layout/cycle6"/>
    <dgm:cxn modelId="{135200C3-D2C2-423B-836F-4E357E7DE209}" type="presParOf" srcId="{CADAA93D-238F-46AD-9A96-09AAC4F70FD4}" destId="{9C940D15-55B1-47C7-B02E-0CCB0104342F}" srcOrd="10" destOrd="0" presId="urn:microsoft.com/office/officeart/2005/8/layout/cycle6"/>
    <dgm:cxn modelId="{4E50F292-303E-45EE-A63A-92C20B12AAEA}" type="presParOf" srcId="{CADAA93D-238F-46AD-9A96-09AAC4F70FD4}" destId="{41C594AB-D21C-4583-99F2-97A7179CD838}" srcOrd="11" destOrd="0" presId="urn:microsoft.com/office/officeart/2005/8/layout/cycle6"/>
    <dgm:cxn modelId="{E50AD637-CD11-401F-A05D-76128E8E646C}" type="presParOf" srcId="{CADAA93D-238F-46AD-9A96-09AAC4F70FD4}" destId="{DAF8D6E5-E446-4B80-9EA9-5EC53F5B3467}" srcOrd="12" destOrd="0" presId="urn:microsoft.com/office/officeart/2005/8/layout/cycle6"/>
    <dgm:cxn modelId="{16F33350-BAB5-4339-886E-18DFF99D9CFA}" type="presParOf" srcId="{CADAA93D-238F-46AD-9A96-09AAC4F70FD4}" destId="{4CAA1764-6DCF-464B-B171-6181088FD70C}" srcOrd="13" destOrd="0" presId="urn:microsoft.com/office/officeart/2005/8/layout/cycle6"/>
    <dgm:cxn modelId="{9396365C-8280-4993-AA4F-E94C873CFAC1}" type="presParOf" srcId="{CADAA93D-238F-46AD-9A96-09AAC4F70FD4}" destId="{3444C1BB-3B77-4419-9FF7-4C60E16E49F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F7C7-F868-40E3-A323-78FE4FCAE8AC}">
      <dsp:nvSpPr>
        <dsp:cNvPr id="0" name=""/>
        <dsp:cNvSpPr/>
      </dsp:nvSpPr>
      <dsp:spPr>
        <a:xfrm>
          <a:off x="0" y="0"/>
          <a:ext cx="6728502" cy="3919788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3042191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Aléas, risques et ressources</a:t>
          </a:r>
          <a:endParaRPr lang="fr-FR" sz="3300" kern="1200" dirty="0"/>
        </a:p>
      </dsp:txBody>
      <dsp:txXfrm>
        <a:off x="97586" y="97586"/>
        <a:ext cx="6533330" cy="3724616"/>
      </dsp:txXfrm>
    </dsp:sp>
    <dsp:sp modelId="{E2E3942A-32D4-49D5-A9F0-C7E6A79A16B6}">
      <dsp:nvSpPr>
        <dsp:cNvPr id="0" name=""/>
        <dsp:cNvSpPr/>
      </dsp:nvSpPr>
      <dsp:spPr>
        <a:xfrm>
          <a:off x="168212" y="979947"/>
          <a:ext cx="6392076" cy="274385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742346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Tectonique des plaques</a:t>
          </a:r>
          <a:endParaRPr lang="fr-FR" sz="3300" kern="1200" dirty="0"/>
        </a:p>
      </dsp:txBody>
      <dsp:txXfrm>
        <a:off x="252595" y="1064330"/>
        <a:ext cx="6223310" cy="2575085"/>
      </dsp:txXfrm>
    </dsp:sp>
    <dsp:sp modelId="{E11E2DCD-7678-49E4-80FD-6074B1A46F39}">
      <dsp:nvSpPr>
        <dsp:cNvPr id="0" name=""/>
        <dsp:cNvSpPr/>
      </dsp:nvSpPr>
      <dsp:spPr>
        <a:xfrm>
          <a:off x="336425" y="1959894"/>
          <a:ext cx="6055651" cy="156791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885001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Des manifestations</a:t>
          </a:r>
          <a:endParaRPr lang="fr-FR" sz="3300" kern="1200" dirty="0"/>
        </a:p>
      </dsp:txBody>
      <dsp:txXfrm>
        <a:off x="384644" y="2008113"/>
        <a:ext cx="5959213" cy="1471477"/>
      </dsp:txXfrm>
    </dsp:sp>
    <dsp:sp modelId="{F13553A5-D045-40DF-B86B-AE7FBCF5C88B}">
      <dsp:nvSpPr>
        <dsp:cNvPr id="0" name=""/>
        <dsp:cNvSpPr/>
      </dsp:nvSpPr>
      <dsp:spPr>
        <a:xfrm>
          <a:off x="487816" y="2665455"/>
          <a:ext cx="2851153" cy="7055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volcanisme</a:t>
          </a:r>
          <a:endParaRPr lang="fr-FR" sz="3000" kern="1200" dirty="0"/>
        </a:p>
      </dsp:txBody>
      <dsp:txXfrm>
        <a:off x="509514" y="2687153"/>
        <a:ext cx="2807757" cy="662165"/>
      </dsp:txXfrm>
    </dsp:sp>
    <dsp:sp modelId="{1800FD4A-6742-409F-A652-26A86129F29A}">
      <dsp:nvSpPr>
        <dsp:cNvPr id="0" name=""/>
        <dsp:cNvSpPr/>
      </dsp:nvSpPr>
      <dsp:spPr>
        <a:xfrm>
          <a:off x="3388990" y="2665455"/>
          <a:ext cx="2851153" cy="7055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Les séismes</a:t>
          </a:r>
          <a:endParaRPr lang="fr-FR" sz="3000" kern="1200" dirty="0"/>
        </a:p>
      </dsp:txBody>
      <dsp:txXfrm>
        <a:off x="3410688" y="2687153"/>
        <a:ext cx="2807757" cy="662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AA2CA-9659-4FAD-B67C-06B8092DAE79}">
      <dsp:nvSpPr>
        <dsp:cNvPr id="0" name=""/>
        <dsp:cNvSpPr/>
      </dsp:nvSpPr>
      <dsp:spPr>
        <a:xfrm rot="5400000">
          <a:off x="-209756" y="211056"/>
          <a:ext cx="1398376" cy="9788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séismes</a:t>
          </a:r>
          <a:endParaRPr lang="fr-FR" sz="1400" kern="1200" dirty="0"/>
        </a:p>
      </dsp:txBody>
      <dsp:txXfrm rot="-5400000">
        <a:off x="1" y="490732"/>
        <a:ext cx="978863" cy="419513"/>
      </dsp:txXfrm>
    </dsp:sp>
    <dsp:sp modelId="{67039EFF-E98D-4154-8778-80A2B9346BD0}">
      <dsp:nvSpPr>
        <dsp:cNvPr id="0" name=""/>
        <dsp:cNvSpPr/>
      </dsp:nvSpPr>
      <dsp:spPr>
        <a:xfrm rot="5400000">
          <a:off x="1308472" y="-328308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Problème 1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Activité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Notion</a:t>
          </a:r>
          <a:endParaRPr lang="fr-FR" sz="1700" kern="1200" dirty="0"/>
        </a:p>
      </dsp:txBody>
      <dsp:txXfrm rot="-5400000">
        <a:off x="978864" y="45671"/>
        <a:ext cx="1523791" cy="820203"/>
      </dsp:txXfrm>
    </dsp:sp>
    <dsp:sp modelId="{99A3F2E5-8C40-493E-A2BF-F2296F0BD06C}">
      <dsp:nvSpPr>
        <dsp:cNvPr id="0" name=""/>
        <dsp:cNvSpPr/>
      </dsp:nvSpPr>
      <dsp:spPr>
        <a:xfrm rot="5400000">
          <a:off x="-209756" y="1364349"/>
          <a:ext cx="1398376" cy="978863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 volcanisme</a:t>
          </a:r>
          <a:endParaRPr lang="fr-FR" sz="1400" kern="1200" dirty="0"/>
        </a:p>
      </dsp:txBody>
      <dsp:txXfrm rot="-5400000">
        <a:off x="1" y="1644025"/>
        <a:ext cx="978863" cy="419513"/>
      </dsp:txXfrm>
    </dsp:sp>
    <dsp:sp modelId="{65B187AF-C2DF-42EF-A8B6-D2F47AD804C8}">
      <dsp:nvSpPr>
        <dsp:cNvPr id="0" name=""/>
        <dsp:cNvSpPr/>
      </dsp:nvSpPr>
      <dsp:spPr>
        <a:xfrm rot="5400000">
          <a:off x="1308472" y="824984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Problème 2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Activité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Notion</a:t>
          </a:r>
          <a:endParaRPr lang="fr-FR" sz="1700" kern="1200" dirty="0"/>
        </a:p>
      </dsp:txBody>
      <dsp:txXfrm rot="-5400000">
        <a:off x="978864" y="1198964"/>
        <a:ext cx="1523791" cy="820203"/>
      </dsp:txXfrm>
    </dsp:sp>
    <dsp:sp modelId="{BDF82859-661D-48ED-923A-DF1ACFF2D52A}">
      <dsp:nvSpPr>
        <dsp:cNvPr id="0" name=""/>
        <dsp:cNvSpPr/>
      </dsp:nvSpPr>
      <dsp:spPr>
        <a:xfrm rot="5400000">
          <a:off x="-209756" y="2517642"/>
          <a:ext cx="1398376" cy="978863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risques</a:t>
          </a:r>
          <a:endParaRPr lang="fr-FR" sz="1400" kern="1200" dirty="0"/>
        </a:p>
      </dsp:txBody>
      <dsp:txXfrm rot="-5400000">
        <a:off x="1" y="2797318"/>
        <a:ext cx="978863" cy="419513"/>
      </dsp:txXfrm>
    </dsp:sp>
    <dsp:sp modelId="{59FCCB32-0238-4051-AE3C-704EB9165E6E}">
      <dsp:nvSpPr>
        <dsp:cNvPr id="0" name=""/>
        <dsp:cNvSpPr/>
      </dsp:nvSpPr>
      <dsp:spPr>
        <a:xfrm rot="5400000">
          <a:off x="1308472" y="1978277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Et l’homme ?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 rot="-5400000">
        <a:off x="978864" y="2352257"/>
        <a:ext cx="1523791" cy="820203"/>
      </dsp:txXfrm>
    </dsp:sp>
    <dsp:sp modelId="{5393960B-B9EB-47F7-941F-94BB5DB2CBD0}">
      <dsp:nvSpPr>
        <dsp:cNvPr id="0" name=""/>
        <dsp:cNvSpPr/>
      </dsp:nvSpPr>
      <dsp:spPr>
        <a:xfrm rot="5400000">
          <a:off x="-209756" y="3670935"/>
          <a:ext cx="1398376" cy="97886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tectonique</a:t>
          </a:r>
          <a:endParaRPr lang="fr-FR" sz="1400" kern="1200" dirty="0"/>
        </a:p>
      </dsp:txBody>
      <dsp:txXfrm rot="-5400000">
        <a:off x="1" y="3950611"/>
        <a:ext cx="978863" cy="419513"/>
      </dsp:txXfrm>
    </dsp:sp>
    <dsp:sp modelId="{88273E2D-01D4-41A0-AAC8-E73C7BA089AE}">
      <dsp:nvSpPr>
        <dsp:cNvPr id="0" name=""/>
        <dsp:cNvSpPr/>
      </dsp:nvSpPr>
      <dsp:spPr>
        <a:xfrm rot="5400000">
          <a:off x="1308472" y="3131570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Synthèse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Histoire des sciences</a:t>
          </a:r>
          <a:endParaRPr lang="fr-FR" sz="1700" kern="1200" dirty="0"/>
        </a:p>
      </dsp:txBody>
      <dsp:txXfrm rot="-5400000">
        <a:off x="978864" y="3505550"/>
        <a:ext cx="1523791" cy="820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3849-30A1-4B12-9458-C62FC93EE7AE}">
      <dsp:nvSpPr>
        <dsp:cNvPr id="0" name=""/>
        <dsp:cNvSpPr/>
      </dsp:nvSpPr>
      <dsp:spPr>
        <a:xfrm>
          <a:off x="1763016" y="366677"/>
          <a:ext cx="2445417" cy="2445417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9A9D7-A356-46DB-8F55-BE579B22AF27}">
      <dsp:nvSpPr>
        <dsp:cNvPr id="0" name=""/>
        <dsp:cNvSpPr/>
      </dsp:nvSpPr>
      <dsp:spPr>
        <a:xfrm>
          <a:off x="1763016" y="366677"/>
          <a:ext cx="2445417" cy="244541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A6A4B-A778-4395-AA6E-7E8207B0AC9F}">
      <dsp:nvSpPr>
        <dsp:cNvPr id="0" name=""/>
        <dsp:cNvSpPr/>
      </dsp:nvSpPr>
      <dsp:spPr>
        <a:xfrm>
          <a:off x="1763016" y="366677"/>
          <a:ext cx="2445417" cy="2445417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CDF28-6D19-4ABF-AC8C-A4369376E18C}">
      <dsp:nvSpPr>
        <dsp:cNvPr id="0" name=""/>
        <dsp:cNvSpPr/>
      </dsp:nvSpPr>
      <dsp:spPr>
        <a:xfrm>
          <a:off x="2194379" y="883227"/>
          <a:ext cx="1562245" cy="1125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Mobilisation</a:t>
          </a:r>
        </a:p>
      </dsp:txBody>
      <dsp:txXfrm>
        <a:off x="2423164" y="1048085"/>
        <a:ext cx="1104675" cy="796007"/>
      </dsp:txXfrm>
    </dsp:sp>
    <dsp:sp modelId="{5E13C436-8915-4736-9930-9A2BA78C344C}">
      <dsp:nvSpPr>
        <dsp:cNvPr id="0" name=""/>
        <dsp:cNvSpPr/>
      </dsp:nvSpPr>
      <dsp:spPr>
        <a:xfrm>
          <a:off x="1783207" y="1042"/>
          <a:ext cx="2405034" cy="788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Communiquer</a:t>
          </a:r>
          <a:endParaRPr lang="fr-FR" sz="1600" kern="1200" dirty="0"/>
        </a:p>
      </dsp:txBody>
      <dsp:txXfrm>
        <a:off x="2135416" y="116443"/>
        <a:ext cx="1700616" cy="557204"/>
      </dsp:txXfrm>
    </dsp:sp>
    <dsp:sp modelId="{BB30BCA8-B2AC-4387-A2BC-9A25CA8FB881}">
      <dsp:nvSpPr>
        <dsp:cNvPr id="0" name=""/>
        <dsp:cNvSpPr/>
      </dsp:nvSpPr>
      <dsp:spPr>
        <a:xfrm>
          <a:off x="3293169" y="1792553"/>
          <a:ext cx="1453769" cy="788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Agir</a:t>
          </a:r>
          <a:endParaRPr lang="fr-FR" sz="1600" kern="1200" dirty="0"/>
        </a:p>
      </dsp:txBody>
      <dsp:txXfrm>
        <a:off x="3506069" y="1907954"/>
        <a:ext cx="1027969" cy="557204"/>
      </dsp:txXfrm>
    </dsp:sp>
    <dsp:sp modelId="{30BA18F4-D079-472E-B0D3-0DE5FADA74CC}">
      <dsp:nvSpPr>
        <dsp:cNvPr id="0" name=""/>
        <dsp:cNvSpPr/>
      </dsp:nvSpPr>
      <dsp:spPr>
        <a:xfrm>
          <a:off x="1179748" y="1792553"/>
          <a:ext cx="1543294" cy="788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Débattre</a:t>
          </a:r>
          <a:endParaRPr lang="fr-FR" sz="1600" kern="1200" dirty="0"/>
        </a:p>
      </dsp:txBody>
      <dsp:txXfrm>
        <a:off x="1405758" y="1907954"/>
        <a:ext cx="1091274" cy="557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2A3B5-1E0D-40EB-8BF9-9400280C06B8}">
      <dsp:nvSpPr>
        <dsp:cNvPr id="0" name=""/>
        <dsp:cNvSpPr/>
      </dsp:nvSpPr>
      <dsp:spPr>
        <a:xfrm rot="16200000">
          <a:off x="432721" y="-432721"/>
          <a:ext cx="1214182" cy="20796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Observer-Décrire</a:t>
          </a:r>
        </a:p>
      </dsp:txBody>
      <dsp:txXfrm rot="5400000">
        <a:off x="0" y="0"/>
        <a:ext cx="2079625" cy="910636"/>
      </dsp:txXfrm>
    </dsp:sp>
    <dsp:sp modelId="{3EFE5EE3-3902-4E8B-8AC4-058F0EAC431D}">
      <dsp:nvSpPr>
        <dsp:cNvPr id="0" name=""/>
        <dsp:cNvSpPr/>
      </dsp:nvSpPr>
      <dsp:spPr>
        <a:xfrm>
          <a:off x="2079625" y="0"/>
          <a:ext cx="2079625" cy="12141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Expérimenter</a:t>
          </a:r>
        </a:p>
      </dsp:txBody>
      <dsp:txXfrm>
        <a:off x="2079625" y="0"/>
        <a:ext cx="2079625" cy="910636"/>
      </dsp:txXfrm>
    </dsp:sp>
    <dsp:sp modelId="{FD839A3E-526F-483B-BB84-F683EFCBC3DF}">
      <dsp:nvSpPr>
        <dsp:cNvPr id="0" name=""/>
        <dsp:cNvSpPr/>
      </dsp:nvSpPr>
      <dsp:spPr>
        <a:xfrm rot="10800000">
          <a:off x="0" y="1214182"/>
          <a:ext cx="2079625" cy="12141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Modéliser</a:t>
          </a:r>
        </a:p>
      </dsp:txBody>
      <dsp:txXfrm rot="10800000">
        <a:off x="0" y="1517727"/>
        <a:ext cx="2079625" cy="910636"/>
      </dsp:txXfrm>
    </dsp:sp>
    <dsp:sp modelId="{161171A8-C849-431B-9A14-296279DE4A95}">
      <dsp:nvSpPr>
        <dsp:cNvPr id="0" name=""/>
        <dsp:cNvSpPr/>
      </dsp:nvSpPr>
      <dsp:spPr>
        <a:xfrm rot="5400000">
          <a:off x="2512346" y="781460"/>
          <a:ext cx="1214182" cy="20796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S'informer</a:t>
          </a:r>
        </a:p>
      </dsp:txBody>
      <dsp:txXfrm rot="-5400000">
        <a:off x="2079625" y="1517727"/>
        <a:ext cx="2079625" cy="910636"/>
      </dsp:txXfrm>
    </dsp:sp>
    <dsp:sp modelId="{60087431-DF1D-44D4-BFA3-34060120A4FA}">
      <dsp:nvSpPr>
        <dsp:cNvPr id="0" name=""/>
        <dsp:cNvSpPr/>
      </dsp:nvSpPr>
      <dsp:spPr>
        <a:xfrm>
          <a:off x="1455737" y="910636"/>
          <a:ext cx="1247775" cy="60709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Recherche</a:t>
          </a:r>
        </a:p>
      </dsp:txBody>
      <dsp:txXfrm>
        <a:off x="1485373" y="940272"/>
        <a:ext cx="1188503" cy="547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D64E6-1AFC-4D13-A0B7-A5D90704BBDC}">
      <dsp:nvSpPr>
        <dsp:cNvPr id="0" name=""/>
        <dsp:cNvSpPr/>
      </dsp:nvSpPr>
      <dsp:spPr>
        <a:xfrm rot="5400000">
          <a:off x="-274645" y="277778"/>
          <a:ext cx="1830967" cy="1281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Problématiser</a:t>
          </a:r>
        </a:p>
      </dsp:txBody>
      <dsp:txXfrm rot="-5400000">
        <a:off x="1" y="643972"/>
        <a:ext cx="1281677" cy="549290"/>
      </dsp:txXfrm>
    </dsp:sp>
    <dsp:sp modelId="{E9B351B0-4EEA-47FA-A833-A24BDD23CA83}">
      <dsp:nvSpPr>
        <dsp:cNvPr id="0" name=""/>
        <dsp:cNvSpPr/>
      </dsp:nvSpPr>
      <dsp:spPr>
        <a:xfrm rot="5400000">
          <a:off x="4050634" y="-2781072"/>
          <a:ext cx="1190129" cy="6753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pour interroger le monde à partir de sa complexité et de ses enjeux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pour envisager des </a:t>
          </a:r>
          <a:r>
            <a:rPr lang="fr-FR" sz="1700" kern="1200" dirty="0" smtClean="0"/>
            <a:t>possibles à une situation-problème scientifique et leurs conditions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pour établir des pistes de résolution</a:t>
          </a:r>
        </a:p>
      </dsp:txBody>
      <dsp:txXfrm rot="-5400000">
        <a:off x="1268846" y="58813"/>
        <a:ext cx="6695610" cy="1073935"/>
      </dsp:txXfrm>
    </dsp:sp>
    <dsp:sp modelId="{208A2538-487B-4516-8572-B894E06830E5}">
      <dsp:nvSpPr>
        <dsp:cNvPr id="0" name=""/>
        <dsp:cNvSpPr/>
      </dsp:nvSpPr>
      <dsp:spPr>
        <a:xfrm rot="5400000">
          <a:off x="-274645" y="1917020"/>
          <a:ext cx="1830967" cy="1281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Rechercher</a:t>
          </a:r>
        </a:p>
      </dsp:txBody>
      <dsp:txXfrm rot="-5400000">
        <a:off x="1" y="2283214"/>
        <a:ext cx="1281677" cy="549290"/>
      </dsp:txXfrm>
    </dsp:sp>
    <dsp:sp modelId="{01A2E352-5AAA-4C52-9C46-75695CEABDDF}">
      <dsp:nvSpPr>
        <dsp:cNvPr id="0" name=""/>
        <dsp:cNvSpPr/>
      </dsp:nvSpPr>
      <dsp:spPr>
        <a:xfrm rot="5400000">
          <a:off x="4063466" y="-1299485"/>
          <a:ext cx="1190129" cy="6753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pour prouver des possibles et des données en mettant en œuvre des démarches incluant possiblement l’observation, la modélisation, l’expérimentation, la recherche documentaire..., </a:t>
          </a:r>
          <a:endParaRPr lang="fr-FR" sz="1700" kern="1200" dirty="0"/>
        </a:p>
      </dsp:txBody>
      <dsp:txXfrm rot="-5400000">
        <a:off x="1281678" y="1540400"/>
        <a:ext cx="6695610" cy="1073935"/>
      </dsp:txXfrm>
    </dsp:sp>
    <dsp:sp modelId="{844CAB55-AC5C-4E96-BCF0-4CEAE9574B13}">
      <dsp:nvSpPr>
        <dsp:cNvPr id="0" name=""/>
        <dsp:cNvSpPr/>
      </dsp:nvSpPr>
      <dsp:spPr>
        <a:xfrm rot="5400000">
          <a:off x="-274645" y="3556263"/>
          <a:ext cx="1830967" cy="1281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Formaliser</a:t>
          </a:r>
        </a:p>
      </dsp:txBody>
      <dsp:txXfrm rot="-5400000">
        <a:off x="1" y="3922457"/>
        <a:ext cx="1281677" cy="549290"/>
      </dsp:txXfrm>
    </dsp:sp>
    <dsp:sp modelId="{FF53E73B-0DE7-4CD5-868B-AFEDDEA1F8E9}">
      <dsp:nvSpPr>
        <dsp:cNvPr id="0" name=""/>
        <dsp:cNvSpPr/>
      </dsp:nvSpPr>
      <dsp:spPr>
        <a:xfrm rot="5400000">
          <a:off x="4063466" y="499828"/>
          <a:ext cx="1190129" cy="6753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pour établir un savoir et aboutir à une structuration des connaissances à partir des données obtenues que l’on confronte entre elles et à la problématique</a:t>
          </a:r>
          <a:endParaRPr lang="fr-FR" sz="1700" kern="1200" dirty="0"/>
        </a:p>
      </dsp:txBody>
      <dsp:txXfrm rot="-5400000">
        <a:off x="1281678" y="3339714"/>
        <a:ext cx="6695610" cy="1073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AA2CA-9659-4FAD-B67C-06B8092DAE79}">
      <dsp:nvSpPr>
        <dsp:cNvPr id="0" name=""/>
        <dsp:cNvSpPr/>
      </dsp:nvSpPr>
      <dsp:spPr>
        <a:xfrm rot="5400000">
          <a:off x="-209756" y="211056"/>
          <a:ext cx="1398376" cy="9788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séismes</a:t>
          </a:r>
          <a:endParaRPr lang="fr-FR" sz="1400" kern="1200" dirty="0"/>
        </a:p>
      </dsp:txBody>
      <dsp:txXfrm rot="-5400000">
        <a:off x="1" y="490732"/>
        <a:ext cx="978863" cy="419513"/>
      </dsp:txXfrm>
    </dsp:sp>
    <dsp:sp modelId="{67039EFF-E98D-4154-8778-80A2B9346BD0}">
      <dsp:nvSpPr>
        <dsp:cNvPr id="0" name=""/>
        <dsp:cNvSpPr/>
      </dsp:nvSpPr>
      <dsp:spPr>
        <a:xfrm rot="5400000">
          <a:off x="1308472" y="-328308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Problème 1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Activité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Notion</a:t>
          </a:r>
          <a:endParaRPr lang="fr-FR" sz="1700" kern="1200" dirty="0"/>
        </a:p>
      </dsp:txBody>
      <dsp:txXfrm rot="-5400000">
        <a:off x="978864" y="45671"/>
        <a:ext cx="1523791" cy="820203"/>
      </dsp:txXfrm>
    </dsp:sp>
    <dsp:sp modelId="{99A3F2E5-8C40-493E-A2BF-F2296F0BD06C}">
      <dsp:nvSpPr>
        <dsp:cNvPr id="0" name=""/>
        <dsp:cNvSpPr/>
      </dsp:nvSpPr>
      <dsp:spPr>
        <a:xfrm rot="5400000">
          <a:off x="-209756" y="1364349"/>
          <a:ext cx="1398376" cy="978863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 volcanisme</a:t>
          </a:r>
          <a:endParaRPr lang="fr-FR" sz="1400" kern="1200" dirty="0"/>
        </a:p>
      </dsp:txBody>
      <dsp:txXfrm rot="-5400000">
        <a:off x="1" y="1644025"/>
        <a:ext cx="978863" cy="419513"/>
      </dsp:txXfrm>
    </dsp:sp>
    <dsp:sp modelId="{65B187AF-C2DF-42EF-A8B6-D2F47AD804C8}">
      <dsp:nvSpPr>
        <dsp:cNvPr id="0" name=""/>
        <dsp:cNvSpPr/>
      </dsp:nvSpPr>
      <dsp:spPr>
        <a:xfrm rot="5400000">
          <a:off x="1308472" y="824984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Problème 2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Activité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Notion</a:t>
          </a:r>
          <a:endParaRPr lang="fr-FR" sz="1700" kern="1200" dirty="0"/>
        </a:p>
      </dsp:txBody>
      <dsp:txXfrm rot="-5400000">
        <a:off x="978864" y="1198964"/>
        <a:ext cx="1523791" cy="820203"/>
      </dsp:txXfrm>
    </dsp:sp>
    <dsp:sp modelId="{BDF82859-661D-48ED-923A-DF1ACFF2D52A}">
      <dsp:nvSpPr>
        <dsp:cNvPr id="0" name=""/>
        <dsp:cNvSpPr/>
      </dsp:nvSpPr>
      <dsp:spPr>
        <a:xfrm rot="5400000">
          <a:off x="-209756" y="2517642"/>
          <a:ext cx="1398376" cy="978863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risques</a:t>
          </a:r>
          <a:endParaRPr lang="fr-FR" sz="1400" kern="1200" dirty="0"/>
        </a:p>
      </dsp:txBody>
      <dsp:txXfrm rot="-5400000">
        <a:off x="1" y="2797318"/>
        <a:ext cx="978863" cy="419513"/>
      </dsp:txXfrm>
    </dsp:sp>
    <dsp:sp modelId="{59FCCB32-0238-4051-AE3C-704EB9165E6E}">
      <dsp:nvSpPr>
        <dsp:cNvPr id="0" name=""/>
        <dsp:cNvSpPr/>
      </dsp:nvSpPr>
      <dsp:spPr>
        <a:xfrm rot="5400000">
          <a:off x="1308472" y="1978277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Et l’homme ?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 rot="-5400000">
        <a:off x="978864" y="2352257"/>
        <a:ext cx="1523791" cy="820203"/>
      </dsp:txXfrm>
    </dsp:sp>
    <dsp:sp modelId="{5393960B-B9EB-47F7-941F-94BB5DB2CBD0}">
      <dsp:nvSpPr>
        <dsp:cNvPr id="0" name=""/>
        <dsp:cNvSpPr/>
      </dsp:nvSpPr>
      <dsp:spPr>
        <a:xfrm rot="5400000">
          <a:off x="-209756" y="3558967"/>
          <a:ext cx="1398376" cy="97886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tectonique</a:t>
          </a:r>
          <a:endParaRPr lang="fr-FR" sz="1400" kern="1200" dirty="0"/>
        </a:p>
      </dsp:txBody>
      <dsp:txXfrm rot="-5400000">
        <a:off x="1" y="3838643"/>
        <a:ext cx="978863" cy="419513"/>
      </dsp:txXfrm>
    </dsp:sp>
    <dsp:sp modelId="{88273E2D-01D4-41A0-AAC8-E73C7BA089AE}">
      <dsp:nvSpPr>
        <dsp:cNvPr id="0" name=""/>
        <dsp:cNvSpPr/>
      </dsp:nvSpPr>
      <dsp:spPr>
        <a:xfrm rot="5400000">
          <a:off x="1308472" y="3131570"/>
          <a:ext cx="908945" cy="1568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Synthèse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Histoire des sciences</a:t>
          </a:r>
          <a:endParaRPr lang="fr-FR" sz="1700" kern="1200" dirty="0"/>
        </a:p>
      </dsp:txBody>
      <dsp:txXfrm rot="-5400000">
        <a:off x="978864" y="3505550"/>
        <a:ext cx="1523791" cy="820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56DDC-CBA2-4FAB-916D-5779B980910B}">
      <dsp:nvSpPr>
        <dsp:cNvPr id="0" name=""/>
        <dsp:cNvSpPr/>
      </dsp:nvSpPr>
      <dsp:spPr>
        <a:xfrm>
          <a:off x="3126535" y="2274"/>
          <a:ext cx="1862447" cy="12105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hlinkClick xmlns:r="http://schemas.openxmlformats.org/officeDocument/2006/relationships" r:id="rId1" action="ppaction://hlinkpres?slideindex=1&amp;slidetitle="/>
            </a:rPr>
            <a:t>Enjeux</a:t>
          </a:r>
          <a:endParaRPr lang="fr-FR" sz="2100" kern="1200" dirty="0"/>
        </a:p>
      </dsp:txBody>
      <dsp:txXfrm>
        <a:off x="3185631" y="61370"/>
        <a:ext cx="1744255" cy="1092399"/>
      </dsp:txXfrm>
    </dsp:sp>
    <dsp:sp modelId="{F8725D52-1257-43FF-9750-516667D1ADA7}">
      <dsp:nvSpPr>
        <dsp:cNvPr id="0" name=""/>
        <dsp:cNvSpPr/>
      </dsp:nvSpPr>
      <dsp:spPr>
        <a:xfrm>
          <a:off x="1471471" y="530293"/>
          <a:ext cx="4838400" cy="4838400"/>
        </a:xfrm>
        <a:custGeom>
          <a:avLst/>
          <a:gdLst/>
          <a:ahLst/>
          <a:cxnLst/>
          <a:rect l="0" t="0" r="0" b="0"/>
          <a:pathLst>
            <a:path>
              <a:moveTo>
                <a:pt x="3535247" y="272815"/>
              </a:moveTo>
              <a:arcTo wR="2419200" hR="2419200" stAng="17848375" swAng="286504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82A11-20AC-469A-9711-B5D8C4AD0017}">
      <dsp:nvSpPr>
        <dsp:cNvPr id="0" name=""/>
        <dsp:cNvSpPr/>
      </dsp:nvSpPr>
      <dsp:spPr>
        <a:xfrm>
          <a:off x="5404815" y="2351796"/>
          <a:ext cx="1862447" cy="1210591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hlinkClick xmlns:r="http://schemas.openxmlformats.org/officeDocument/2006/relationships" r:id="rId2" action="ppaction://hlinkpres?slideindex=1&amp;slidetitle="/>
            </a:rPr>
            <a:t>Principes</a:t>
          </a:r>
          <a:endParaRPr lang="fr-FR" sz="2100" kern="1200" dirty="0"/>
        </a:p>
      </dsp:txBody>
      <dsp:txXfrm>
        <a:off x="5463911" y="2410892"/>
        <a:ext cx="1744255" cy="1092399"/>
      </dsp:txXfrm>
    </dsp:sp>
    <dsp:sp modelId="{544BE561-6944-44AA-9116-878DA2A3B1DA}">
      <dsp:nvSpPr>
        <dsp:cNvPr id="0" name=""/>
        <dsp:cNvSpPr/>
      </dsp:nvSpPr>
      <dsp:spPr>
        <a:xfrm>
          <a:off x="1582184" y="311911"/>
          <a:ext cx="4838400" cy="4838400"/>
        </a:xfrm>
        <a:custGeom>
          <a:avLst/>
          <a:gdLst/>
          <a:ahLst/>
          <a:cxnLst/>
          <a:rect l="0" t="0" r="0" b="0"/>
          <a:pathLst>
            <a:path>
              <a:moveTo>
                <a:pt x="4688825" y="3256653"/>
              </a:moveTo>
              <a:arcTo wR="2419200" hR="2419200" stAng="1215192" swAng="919376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D9EAA-8A89-4C9F-BF5C-E1C7EFEA6476}">
      <dsp:nvSpPr>
        <dsp:cNvPr id="0" name=""/>
        <dsp:cNvSpPr/>
      </dsp:nvSpPr>
      <dsp:spPr>
        <a:xfrm>
          <a:off x="4511996" y="4143911"/>
          <a:ext cx="1862447" cy="1210591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hlinkClick xmlns:r="http://schemas.openxmlformats.org/officeDocument/2006/relationships" r:id="rId3" action="ppaction://hlinkpres?slideindex=1&amp;slidetitle="/>
            </a:rPr>
            <a:t>Principes</a:t>
          </a:r>
          <a:endParaRPr lang="fr-FR" sz="2100" kern="1200" dirty="0"/>
        </a:p>
      </dsp:txBody>
      <dsp:txXfrm>
        <a:off x="4571092" y="4203007"/>
        <a:ext cx="1744255" cy="1092399"/>
      </dsp:txXfrm>
    </dsp:sp>
    <dsp:sp modelId="{137038B1-B727-425A-9B15-F0D459E7A9B3}">
      <dsp:nvSpPr>
        <dsp:cNvPr id="0" name=""/>
        <dsp:cNvSpPr/>
      </dsp:nvSpPr>
      <dsp:spPr>
        <a:xfrm>
          <a:off x="1117772" y="556877"/>
          <a:ext cx="4838400" cy="4838400"/>
        </a:xfrm>
        <a:custGeom>
          <a:avLst/>
          <a:gdLst/>
          <a:ahLst/>
          <a:cxnLst/>
          <a:rect l="0" t="0" r="0" b="0"/>
          <a:pathLst>
            <a:path>
              <a:moveTo>
                <a:pt x="3382948" y="4638145"/>
              </a:moveTo>
              <a:arcTo wR="2419200" hR="2419200" stAng="3991403" swAng="1733251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EE575-D719-4A66-832D-416422C6A7B5}">
      <dsp:nvSpPr>
        <dsp:cNvPr id="0" name=""/>
        <dsp:cNvSpPr/>
      </dsp:nvSpPr>
      <dsp:spPr>
        <a:xfrm>
          <a:off x="1434150" y="4229363"/>
          <a:ext cx="1862447" cy="1210591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hlinkClick xmlns:r="http://schemas.openxmlformats.org/officeDocument/2006/relationships" r:id="rId4" action="ppaction://hlinkpres?slideindex=1&amp;slidetitle="/>
            </a:rPr>
            <a:t>méthodologie</a:t>
          </a:r>
          <a:endParaRPr lang="fr-FR" sz="2100" kern="1200" dirty="0"/>
        </a:p>
      </dsp:txBody>
      <dsp:txXfrm>
        <a:off x="1493246" y="4288459"/>
        <a:ext cx="1744255" cy="1092399"/>
      </dsp:txXfrm>
    </dsp:sp>
    <dsp:sp modelId="{41C594AB-D21C-4583-99F2-97A7179CD838}">
      <dsp:nvSpPr>
        <dsp:cNvPr id="0" name=""/>
        <dsp:cNvSpPr/>
      </dsp:nvSpPr>
      <dsp:spPr>
        <a:xfrm>
          <a:off x="1327428" y="255684"/>
          <a:ext cx="4838400" cy="4838400"/>
        </a:xfrm>
        <a:custGeom>
          <a:avLst/>
          <a:gdLst/>
          <a:ahLst/>
          <a:cxnLst/>
          <a:rect l="0" t="0" r="0" b="0"/>
          <a:pathLst>
            <a:path>
              <a:moveTo>
                <a:pt x="560683" y="3967891"/>
              </a:moveTo>
              <a:arcTo wR="2419200" hR="2419200" stAng="8411744" swAng="1054817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8D6E5-E446-4B80-9EA9-5EC53F5B3467}">
      <dsp:nvSpPr>
        <dsp:cNvPr id="0" name=""/>
        <dsp:cNvSpPr/>
      </dsp:nvSpPr>
      <dsp:spPr>
        <a:xfrm>
          <a:off x="513680" y="2372315"/>
          <a:ext cx="1862447" cy="121059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hlinkClick xmlns:r="http://schemas.openxmlformats.org/officeDocument/2006/relationships" r:id="rId5" action="ppaction://hlinkpres?slideindex=1&amp;slidetitle="/>
            </a:rPr>
            <a:t>Approche pédagogique</a:t>
          </a:r>
          <a:endParaRPr lang="fr-FR" sz="2100" kern="1200" dirty="0"/>
        </a:p>
      </dsp:txBody>
      <dsp:txXfrm>
        <a:off x="572776" y="2431411"/>
        <a:ext cx="1744255" cy="1092399"/>
      </dsp:txXfrm>
    </dsp:sp>
    <dsp:sp modelId="{3444C1BB-3B77-4419-9FF7-4C60E16E49FC}">
      <dsp:nvSpPr>
        <dsp:cNvPr id="0" name=""/>
        <dsp:cNvSpPr/>
      </dsp:nvSpPr>
      <dsp:spPr>
        <a:xfrm>
          <a:off x="1413166" y="688722"/>
          <a:ext cx="4838400" cy="4838400"/>
        </a:xfrm>
        <a:custGeom>
          <a:avLst/>
          <a:gdLst/>
          <a:ahLst/>
          <a:cxnLst/>
          <a:rect l="0" t="0" r="0" b="0"/>
          <a:pathLst>
            <a:path>
              <a:moveTo>
                <a:pt x="121480" y="1662222"/>
              </a:moveTo>
              <a:arcTo wR="2419200" hR="2419200" stAng="11894059" swAng="3256205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D9BE-A9B4-4916-B9D7-E972B18B0CEA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1FFD-C0EF-422B-AF85-C3DC628A6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954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6B7E4FB6-6ED6-435A-B95C-EF032BFA03B7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4FC1763-BB28-43F7-B975-C1EB4EBC9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65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887" indent="-30149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979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8371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0763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3154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5546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7938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0330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3E2B4-C12E-4911-AF50-9629C04BD782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5375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Transmette ? Oui mais quoi ?... &lt;une question qui se pose pour plusieurs raisons !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Il y a un siècle, un adolescent qui entendait parler d’un sujet scientifique se trouvait presque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toujours à l’école. Le sujet abordé était pour lui nouveau et, pour peu qu’il ait quelque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curiosité, sa simple évocation suffisait à fasciner son attention. Aujourd’hui, le même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adolescent est pris dans un flux d’informations d’origines diverses et largement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incontrôlable. Il entendra plus parler de séisme au journal de 20 heures qu’en classe. Le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discours du professeur est devenu un filet de voix experte dans un brouhaha non expert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mais qui paraît parler de la même chose. Il ne suffit plus de parler de science pour être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écouté, il faut rendre le discours expert assez attrayant et audible, le distinguer du bruit de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fond.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887" indent="-30149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979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8371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0763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3154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5546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7938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0330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3E2B4-C12E-4911-AF50-9629C04BD782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5375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887" indent="-30149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979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8371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0763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3154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5546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7938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0330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2AE15-7E38-4022-A766-156AFA7D159B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826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Aujourd’hui les neurosciences prouvent</a:t>
            </a:r>
            <a:r>
              <a:rPr lang="fr-FR" altLang="fr-FR" baseline="0" dirty="0" smtClean="0"/>
              <a:t> la plasticité cérébrale, les processus biologiques de la motivation…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baseline="0" dirty="0" smtClean="0"/>
              <a:t>Elle confirme ainsi d’autres travaux scientifiques du 20</a:t>
            </a:r>
            <a:r>
              <a:rPr lang="fr-FR" altLang="fr-FR" baseline="30000" dirty="0" smtClean="0"/>
              <a:t>ème</a:t>
            </a:r>
            <a:r>
              <a:rPr lang="fr-FR" altLang="fr-FR" baseline="0" dirty="0" smtClean="0"/>
              <a:t> siècle. Au-delà de la répétition, de l’apprendre par cœur (théories comportementalistes – Pavlov)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aseline="0" dirty="0" smtClean="0"/>
              <a:t>l’importance de l’activité pour apprendre  (Piaget) : constructivisme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aseline="0" dirty="0" smtClean="0"/>
              <a:t>l’importance de l’interaction sociale pour apprendre (Vygotsky… redécouvert dans les années 70 ) : socioconstructivisme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baseline="0" dirty="0" smtClean="0"/>
              <a:t>l’importance de la motivation personnelle (sens culturel) et de l’interaction sociale ( P. Freire - O. </a:t>
            </a:r>
            <a:r>
              <a:rPr lang="fr-FR" altLang="fr-FR" baseline="0" dirty="0" err="1" smtClean="0"/>
              <a:t>Bassis</a:t>
            </a:r>
            <a:r>
              <a:rPr lang="fr-FR" altLang="fr-FR" baseline="0" dirty="0" smtClean="0"/>
              <a:t>, 1970) : auto-socioconstructivisme 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l’importance de l’explicite,</a:t>
            </a:r>
            <a:r>
              <a:rPr lang="fr-FR" altLang="fr-FR" baseline="0" dirty="0" smtClean="0"/>
              <a:t> de la signification (P. Bourdieu / </a:t>
            </a:r>
            <a:r>
              <a:rPr lang="fr-FR" altLang="fr-FR" baseline="0" dirty="0" err="1" smtClean="0"/>
              <a:t>Passeron</a:t>
            </a:r>
            <a:r>
              <a:rPr lang="fr-FR" altLang="fr-FR" baseline="0" dirty="0" smtClean="0"/>
              <a:t> – Les héritiers 1964 – Vœu d’une pédagogie rationnelle…/ ESCOL : explicite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baseline="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 smtClean="0"/>
              <a:t>Etre attentif aux apprentissages  </a:t>
            </a:r>
          </a:p>
          <a:p>
            <a:pPr lvl="1"/>
            <a:r>
              <a:rPr lang="fr-FR" dirty="0" smtClean="0"/>
              <a:t>Réfléchir l’enseignement en termes de succession de situations d’apprentissage</a:t>
            </a:r>
          </a:p>
          <a:p>
            <a:pPr lvl="1"/>
            <a:r>
              <a:rPr lang="fr-FR" dirty="0" smtClean="0"/>
              <a:t>Identifier l’apprentissage conduit lors de chaque séance</a:t>
            </a:r>
          </a:p>
          <a:p>
            <a:pPr lvl="1"/>
            <a:r>
              <a:rPr lang="fr-FR" dirty="0" smtClean="0"/>
              <a:t>Prendre en compte le plaisir de progresser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baseline="0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887" indent="-30149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5979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8371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0763" indent="-2411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3154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5546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7938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0330" indent="-2411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3E2B4-C12E-4911-AF50-9629C04BD782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5375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67BD8-1912-4145-8ED8-1781FA8E81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2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706">
              <a:defRPr/>
            </a:pPr>
            <a:r>
              <a:rPr lang="fr-FR" altLang="fr-FR" sz="1300" baseline="30000" dirty="0" bmk="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]</a:t>
            </a:r>
            <a:r>
              <a:rPr lang="fr-FR" altLang="fr-FR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situation problème, amenée par le professeur, s’impose aux élèves. Elle peut interroger un « pourquoi ? » (au sens anthropologique). Rentrer dans une démarche scientifique nécessitera de déterminer quels sont les « comment ? » associés à la question initiale.</a:t>
            </a:r>
            <a:endParaRPr lang="fr-FR" altLang="fr-FR" sz="30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77B1-363B-4C67-9A1F-BE06112657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5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77B1-363B-4C67-9A1F-BE06112657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07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3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1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3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44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46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80EE-634B-4660-99D5-017E0DB1903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F007-8336-4D06-B5BF-9BD882694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Johann\Desktop\animation%20p&#233;dagogique\Progressivit&#233;%20SVT%20Menu.pptx#-1,6,Pr&#233;sentation PowerPoint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9049" y="1169232"/>
            <a:ext cx="9493770" cy="16961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discipline sciences de la vie et de la Terre dans le cycle 3 et 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8762" y="3304893"/>
            <a:ext cx="9144000" cy="637520"/>
          </a:xfrm>
        </p:spPr>
        <p:txBody>
          <a:bodyPr/>
          <a:lstStyle/>
          <a:p>
            <a:r>
              <a:rPr lang="fr-FR" dirty="0" smtClean="0"/>
              <a:t>Les enjeux éducatifs, le cadre institutionnel et les réalités de terrain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9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838200" y="155262"/>
            <a:ext cx="11041063" cy="1073931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 smtClean="0"/>
              <a:t>Aujourd’hui une réussite toute relative des élèves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195029" y="1295086"/>
            <a:ext cx="10804525" cy="333289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inégalités se creusent alors que « tous les enfants sont capables d’apprendre et de progresser »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fr-FR" altLang="fr-FR" dirty="0"/>
              <a:t>PISA </a:t>
            </a:r>
            <a:r>
              <a:rPr lang="fr-FR" altLang="fr-FR" dirty="0" smtClean="0"/>
              <a:t>: </a:t>
            </a:r>
            <a:r>
              <a:rPr lang="fr-FR" altLang="fr-FR" dirty="0"/>
              <a:t>En France , </a:t>
            </a:r>
            <a:endParaRPr lang="fr-FR" altLang="fr-FR" dirty="0" smtClean="0"/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dirty="0" smtClean="0"/>
              <a:t>+</a:t>
            </a:r>
            <a:r>
              <a:rPr lang="fr-FR" altLang="fr-FR" dirty="0"/>
              <a:t>14 points entre 2003 et </a:t>
            </a:r>
            <a:r>
              <a:rPr lang="fr-FR" altLang="fr-FR" dirty="0" smtClean="0"/>
              <a:t>2012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fr-FR" altLang="fr-FR" dirty="0" smtClean="0"/>
              <a:t>Et… depuis les années 70 les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dirty="0"/>
              <a:t>s</a:t>
            </a:r>
            <a:r>
              <a:rPr lang="fr-FR" altLang="fr-FR" dirty="0" smtClean="0"/>
              <a:t>ociologues ne cessent de faire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dirty="0"/>
              <a:t>c</a:t>
            </a:r>
            <a:r>
              <a:rPr lang="fr-FR" altLang="fr-FR" dirty="0" smtClean="0"/>
              <a:t>e constat</a:t>
            </a:r>
            <a:r>
              <a:rPr lang="fr-FR" altLang="fr-FR" dirty="0"/>
              <a:t>.</a:t>
            </a:r>
            <a:endParaRPr lang="fr-FR" altLang="fr-FR" dirty="0" smtClean="0"/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fr-FR" altLang="fr-FR" dirty="0"/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fr-FR" alt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2" y="2124869"/>
            <a:ext cx="6146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106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 smtClean="0"/>
              <a:t>Aujourd’hui enseigner? Oui, mais quoi et comment?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809625" y="1504950"/>
            <a:ext cx="10804525" cy="1352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donne a changé…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« En deux clics l’information massive est disponible ! »</a:t>
            </a:r>
          </a:p>
        </p:txBody>
      </p:sp>
      <p:pic>
        <p:nvPicPr>
          <p:cNvPr id="614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3946" r="462" b="26791"/>
          <a:stretch>
            <a:fillRect/>
          </a:stretch>
        </p:blipFill>
        <p:spPr bwMode="auto">
          <a:xfrm>
            <a:off x="460058" y="2894648"/>
            <a:ext cx="5289550" cy="2784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9375"/>
          <a:stretch>
            <a:fillRect/>
          </a:stretch>
        </p:blipFill>
        <p:spPr bwMode="auto">
          <a:xfrm>
            <a:off x="6537960" y="3265488"/>
            <a:ext cx="5002213" cy="325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à angle droit 5">
            <a:hlinkClick r:id="rId5" action="ppaction://hlinkpres?slideindex=6&amp;slidetitle=Présentation PowerPoint"/>
          </p:cNvPr>
          <p:cNvSpPr/>
          <p:nvPr/>
        </p:nvSpPr>
        <p:spPr>
          <a:xfrm>
            <a:off x="11879263" y="6516688"/>
            <a:ext cx="227012" cy="2460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9532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4610910" y="1534101"/>
          <a:ext cx="6728502" cy="391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uble flèche verticale 5"/>
          <p:cNvSpPr/>
          <p:nvPr/>
        </p:nvSpPr>
        <p:spPr>
          <a:xfrm>
            <a:off x="10656888" y="2163763"/>
            <a:ext cx="239712" cy="1633537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222250" y="6103938"/>
            <a:ext cx="458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Hier, enchaîner les  problèmes scientifiques  </a:t>
            </a:r>
          </a:p>
        </p:txBody>
      </p:sp>
      <p:sp>
        <p:nvSpPr>
          <p:cNvPr id="15365" name="ZoneTexte 6"/>
          <p:cNvSpPr txBox="1">
            <a:spLocks noChangeArrowheads="1"/>
          </p:cNvSpPr>
          <p:nvPr/>
        </p:nvSpPr>
        <p:spPr bwMode="auto">
          <a:xfrm>
            <a:off x="4497355" y="5559425"/>
            <a:ext cx="7381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Aujourd’hui,  questionner scientifiquement 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un  enjeu de compréhension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366" name="Titre 1"/>
          <p:cNvSpPr txBox="1">
            <a:spLocks/>
          </p:cNvSpPr>
          <p:nvPr/>
        </p:nvSpPr>
        <p:spPr bwMode="auto">
          <a:xfrm>
            <a:off x="208756" y="344488"/>
            <a:ext cx="1189751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Une évolution nécessaire de l’enseignement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Diagramme 7"/>
          <p:cNvGraphicFramePr/>
          <p:nvPr/>
        </p:nvGraphicFramePr>
        <p:xfrm>
          <a:off x="909918" y="1243082"/>
          <a:ext cx="2547026" cy="486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508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757528" y="155263"/>
            <a:ext cx="1104106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 smtClean="0"/>
              <a:t>Aujourd’hui faire appendre? Oui, mais comment?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307976" y="1410080"/>
            <a:ext cx="11571288" cy="1352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neurosciences confirment les travaux  du 20</a:t>
            </a:r>
            <a:r>
              <a:rPr lang="fr-FR" altLang="fr-FR" sz="2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ème</a:t>
            </a:r>
            <a:r>
              <a:rPr lang="fr-FR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siècle </a:t>
            </a:r>
            <a:r>
              <a:rPr lang="fr-FR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la psychologie, de la sociologie et de la pédagogie</a:t>
            </a: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57528" y="2785126"/>
            <a:ext cx="3623972" cy="1615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Plasticité cérébrale</a:t>
            </a:r>
          </a:p>
          <a:p>
            <a:r>
              <a:rPr lang="fr-FR" dirty="0" smtClean="0"/>
              <a:t>Capacité mnésique</a:t>
            </a:r>
          </a:p>
          <a:p>
            <a:r>
              <a:rPr lang="fr-FR" dirty="0"/>
              <a:t>M</a:t>
            </a:r>
            <a:r>
              <a:rPr lang="fr-FR" dirty="0" smtClean="0"/>
              <a:t>otivation</a:t>
            </a:r>
          </a:p>
        </p:txBody>
      </p:sp>
      <p:sp>
        <p:nvSpPr>
          <p:cNvPr id="2" name="AutoShape 2" descr="Résultat de recherche d'images pour &quot;paulo fre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973885" y="2043713"/>
            <a:ext cx="7218115" cy="4689986"/>
            <a:chOff x="4973885" y="2043713"/>
            <a:chExt cx="7218115" cy="4689986"/>
          </a:xfrm>
        </p:grpSpPr>
        <p:pic>
          <p:nvPicPr>
            <p:cNvPr id="9" name="Picture 2" descr="http://www.expertisez.com/images/easyblog_images/512/Jean-Piage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06" y="2043713"/>
              <a:ext cx="1892384" cy="189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upload.wikimedia.org/wikipedia/en/7/7e/Lev_Vygotsk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8675" y="2043713"/>
              <a:ext cx="2240588" cy="30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"/>
            <p:cNvSpPr txBox="1">
              <a:spLocks noChangeArrowheads="1"/>
            </p:cNvSpPr>
            <p:nvPr/>
          </p:nvSpPr>
          <p:spPr bwMode="auto">
            <a:xfrm>
              <a:off x="5975359" y="2053239"/>
              <a:ext cx="22960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>
                  <a:solidFill>
                    <a:schemeClr val="tx1"/>
                  </a:solidFill>
                </a:rPr>
                <a:t>Jean Piaget, psychologue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>
                  <a:solidFill>
                    <a:schemeClr val="tx1"/>
                  </a:solidFill>
                </a:rPr>
                <a:t>1896/1980</a:t>
              </a:r>
            </a:p>
          </p:txBody>
        </p:sp>
        <p:sp>
          <p:nvSpPr>
            <p:cNvPr id="12" name="ZoneTexte 5"/>
            <p:cNvSpPr txBox="1">
              <a:spLocks noChangeArrowheads="1"/>
            </p:cNvSpPr>
            <p:nvPr/>
          </p:nvSpPr>
          <p:spPr bwMode="auto">
            <a:xfrm>
              <a:off x="9213850" y="5169050"/>
              <a:ext cx="29781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>
                  <a:solidFill>
                    <a:schemeClr val="tx1"/>
                  </a:solidFill>
                </a:rPr>
                <a:t>Lev </a:t>
              </a:r>
              <a:r>
                <a:rPr lang="fr-FR" altLang="fr-FR" dirty="0" err="1">
                  <a:solidFill>
                    <a:schemeClr val="tx1"/>
                  </a:solidFill>
                </a:rPr>
                <a:t>Vigotsky</a:t>
              </a:r>
              <a:r>
                <a:rPr lang="fr-FR" altLang="fr-FR" dirty="0">
                  <a:solidFill>
                    <a:schemeClr val="tx1"/>
                  </a:solidFill>
                </a:rPr>
                <a:t>, psychologue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>
                  <a:solidFill>
                    <a:schemeClr val="tx1"/>
                  </a:solidFill>
                </a:rPr>
                <a:t>1896/1934</a:t>
              </a:r>
            </a:p>
          </p:txBody>
        </p:sp>
        <p:pic>
          <p:nvPicPr>
            <p:cNvPr id="1026" name="Picture 2" descr="C:\Users\ypeuziat\Pictures\réforme\Bourdieu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030" y="3200394"/>
              <a:ext cx="1856658" cy="261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5"/>
            <p:cNvSpPr txBox="1">
              <a:spLocks noChangeArrowheads="1"/>
            </p:cNvSpPr>
            <p:nvPr/>
          </p:nvSpPr>
          <p:spPr bwMode="auto">
            <a:xfrm>
              <a:off x="4973885" y="5810369"/>
              <a:ext cx="192980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 smtClean="0">
                  <a:solidFill>
                    <a:schemeClr val="tx1"/>
                  </a:solidFill>
                </a:rPr>
                <a:t>Pierre Bourdieu,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 smtClean="0">
                  <a:solidFill>
                    <a:schemeClr val="tx1"/>
                  </a:solidFill>
                </a:rPr>
                <a:t>sociologue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 smtClean="0">
                  <a:solidFill>
                    <a:schemeClr val="tx1"/>
                  </a:solidFill>
                </a:rPr>
                <a:t>1930 / 2002</a:t>
              </a:r>
            </a:p>
          </p:txBody>
        </p:sp>
        <p:pic>
          <p:nvPicPr>
            <p:cNvPr id="15" name="Image 14" descr="Afficher l'image d'origine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661" y="4260392"/>
              <a:ext cx="1585191" cy="2379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8901113" y="6065030"/>
              <a:ext cx="28181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 smtClean="0">
                  <a:solidFill>
                    <a:schemeClr val="tx1"/>
                  </a:solidFill>
                </a:rPr>
                <a:t>Paulo Freire, pédagogue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dirty="0" smtClean="0">
                  <a:solidFill>
                    <a:schemeClr val="tx1"/>
                  </a:solidFill>
                </a:rPr>
                <a:t>1921/1997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 descr="C:\Users\ypeuziat\Documents\Rennes\6-Enseignement disciplinaire\Réforme du collège\J4\diaporamaV1\Imagecérébra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63" y="4260392"/>
            <a:ext cx="2762553" cy="20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68832726"/>
              </p:ext>
            </p:extLst>
          </p:nvPr>
        </p:nvGraphicFramePr>
        <p:xfrm>
          <a:off x="7425720" y="3258162"/>
          <a:ext cx="5926688" cy="297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à coins arrondis 11"/>
          <p:cNvSpPr>
            <a:spLocks noChangeArrowheads="1"/>
          </p:cNvSpPr>
          <p:nvPr/>
        </p:nvSpPr>
        <p:spPr bwMode="auto">
          <a:xfrm>
            <a:off x="12917" y="442263"/>
            <a:ext cx="1733276" cy="63476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 problème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à coins arrondis 17"/>
          <p:cNvSpPr>
            <a:spLocks noChangeArrowheads="1"/>
          </p:cNvSpPr>
          <p:nvPr/>
        </p:nvSpPr>
        <p:spPr bwMode="auto">
          <a:xfrm>
            <a:off x="7228615" y="4336998"/>
            <a:ext cx="1622425" cy="4064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25400">
            <a:solidFill>
              <a:srgbClr val="5B9B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Structuration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6824117" y="4346459"/>
            <a:ext cx="216191" cy="40058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332480" y="7073265"/>
            <a:ext cx="257175" cy="17335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à coins arrondis 43"/>
          <p:cNvSpPr>
            <a:spLocks noChangeArrowheads="1"/>
          </p:cNvSpPr>
          <p:nvPr/>
        </p:nvSpPr>
        <p:spPr bwMode="auto">
          <a:xfrm>
            <a:off x="2584905" y="6170238"/>
            <a:ext cx="4777592" cy="354013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5400">
            <a:solidFill>
              <a:srgbClr val="52525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Traces écrites 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d’apprentissages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720311" y="456434"/>
            <a:ext cx="5247640" cy="5016111"/>
            <a:chOff x="1720311" y="456434"/>
            <a:chExt cx="5247640" cy="5016111"/>
          </a:xfrm>
        </p:grpSpPr>
        <p:graphicFrame>
          <p:nvGraphicFramePr>
            <p:cNvPr id="2" name="Diagramme 1"/>
            <p:cNvGraphicFramePr/>
            <p:nvPr>
              <p:extLst>
                <p:ext uri="{D42A27DB-BD31-4B8C-83A1-F6EECF244321}">
                  <p14:modId xmlns:p14="http://schemas.microsoft.com/office/powerpoint/2010/main" val="2269338584"/>
                </p:ext>
              </p:extLst>
            </p:nvPr>
          </p:nvGraphicFramePr>
          <p:xfrm>
            <a:off x="2519300" y="1452085"/>
            <a:ext cx="4159250" cy="24283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5" name="Rectangle à coins arrondis 13"/>
            <p:cNvSpPr>
              <a:spLocks noChangeArrowheads="1"/>
            </p:cNvSpPr>
            <p:nvPr/>
          </p:nvSpPr>
          <p:spPr bwMode="auto">
            <a:xfrm>
              <a:off x="2217163" y="456434"/>
              <a:ext cx="3049103" cy="634769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25400">
              <a:solidFill>
                <a:srgbClr val="5B9BD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Problématiser - Questionner 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à coins arrondis 15"/>
            <p:cNvSpPr>
              <a:spLocks noChangeArrowheads="1"/>
            </p:cNvSpPr>
            <p:nvPr/>
          </p:nvSpPr>
          <p:spPr bwMode="auto">
            <a:xfrm>
              <a:off x="4900424" y="4343553"/>
              <a:ext cx="1622425" cy="40640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25400">
              <a:solidFill>
                <a:srgbClr val="5B9BD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Confrontation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5542965" y="4030193"/>
              <a:ext cx="257175" cy="173355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3332479" y="1198245"/>
              <a:ext cx="257175" cy="173355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720311" y="1192163"/>
              <a:ext cx="5247640" cy="42803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7" name="Rectangle à coins arrondis 45"/>
          <p:cNvSpPr>
            <a:spLocks noChangeArrowheads="1"/>
          </p:cNvSpPr>
          <p:nvPr/>
        </p:nvSpPr>
        <p:spPr bwMode="auto">
          <a:xfrm>
            <a:off x="2978674" y="4948534"/>
            <a:ext cx="2914513" cy="450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ou enquête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à coins arrondis 19"/>
          <p:cNvSpPr>
            <a:spLocks noChangeArrowheads="1"/>
          </p:cNvSpPr>
          <p:nvPr/>
        </p:nvSpPr>
        <p:spPr bwMode="auto">
          <a:xfrm>
            <a:off x="7533000" y="6170238"/>
            <a:ext cx="2345041" cy="354014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5400">
            <a:solidFill>
              <a:srgbClr val="52525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Traces écrites 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instituées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11443" y="2145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0" y="447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 rot="16200000">
            <a:off x="8979194" y="4404136"/>
            <a:ext cx="221142" cy="28522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16200000">
            <a:off x="1848616" y="614242"/>
            <a:ext cx="266125" cy="30213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3" name="Connecteur en angle 32"/>
          <p:cNvCxnSpPr>
            <a:stCxn id="6" idx="1"/>
            <a:endCxn id="4" idx="2"/>
          </p:cNvCxnSpPr>
          <p:nvPr/>
        </p:nvCxnSpPr>
        <p:spPr>
          <a:xfrm rot="10800000">
            <a:off x="879556" y="1077033"/>
            <a:ext cx="4020869" cy="34697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6" idx="1"/>
            <a:endCxn id="2" idx="2"/>
          </p:cNvCxnSpPr>
          <p:nvPr/>
        </p:nvCxnSpPr>
        <p:spPr>
          <a:xfrm rot="10800000">
            <a:off x="4598926" y="3880449"/>
            <a:ext cx="301499" cy="6663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2338846" y="1091203"/>
            <a:ext cx="0" cy="345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 txBox="1">
            <a:spLocks/>
          </p:cNvSpPr>
          <p:nvPr/>
        </p:nvSpPr>
        <p:spPr bwMode="auto">
          <a:xfrm>
            <a:off x="7228615" y="344488"/>
            <a:ext cx="487766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Enseigner et faire apprendre : revenir à l’humain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30704033"/>
              </p:ext>
            </p:extLst>
          </p:nvPr>
        </p:nvGraphicFramePr>
        <p:xfrm>
          <a:off x="3825551" y="1211165"/>
          <a:ext cx="8035385" cy="511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07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08756" y="344488"/>
            <a:ext cx="1189751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Des repères plus qu’un séquençage fin et rigide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31011682"/>
              </p:ext>
            </p:extLst>
          </p:nvPr>
        </p:nvGraphicFramePr>
        <p:xfrm>
          <a:off x="704645" y="1491085"/>
          <a:ext cx="2547026" cy="486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88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flipV="1">
            <a:off x="6231301" y="601362"/>
            <a:ext cx="0" cy="3089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>
            <a:off x="2146036" y="3690551"/>
            <a:ext cx="4085264" cy="0"/>
          </a:xfrm>
          <a:prstGeom prst="straightConnector1">
            <a:avLst/>
          </a:prstGeom>
          <a:ln w="38100">
            <a:solidFill>
              <a:srgbClr val="72DA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231301" y="3690553"/>
            <a:ext cx="4200323" cy="2"/>
          </a:xfrm>
          <a:prstGeom prst="straightConnector1">
            <a:avLst/>
          </a:prstGeom>
          <a:ln w="38100">
            <a:solidFill>
              <a:srgbClr val="5FBE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624848" y="16587"/>
            <a:ext cx="521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 projet institutionnel</a:t>
            </a:r>
            <a:endParaRPr lang="fr-FR" sz="3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11564" y="5795246"/>
            <a:ext cx="3603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projets de</a:t>
            </a:r>
          </a:p>
          <a:p>
            <a:pPr algn="ctr"/>
            <a:r>
              <a:rPr lang="fr-FR" sz="3200" dirty="0" smtClean="0"/>
              <a:t> cycle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358587" y="6273224"/>
            <a:ext cx="348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SVT au cycle 4</a:t>
            </a:r>
            <a:endParaRPr lang="fr-FR" sz="32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-261257" y="0"/>
            <a:ext cx="434729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Nouvelle organisation du collège et SVT</a:t>
            </a:r>
            <a:endParaRPr lang="fr-FR" altLang="fr-FR" sz="40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624849" y="3690555"/>
            <a:ext cx="2606451" cy="3027486"/>
          </a:xfrm>
          <a:prstGeom prst="straightConnector1">
            <a:avLst/>
          </a:prstGeom>
          <a:ln w="38100">
            <a:solidFill>
              <a:srgbClr val="5FBE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366155" y="3149105"/>
            <a:ext cx="2825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Sciences et technologie au cycle 3</a:t>
            </a:r>
            <a:endParaRPr lang="fr-FR" sz="32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231301" y="3690551"/>
            <a:ext cx="2100161" cy="2875060"/>
          </a:xfrm>
          <a:prstGeom prst="straightConnector1">
            <a:avLst/>
          </a:prstGeom>
          <a:ln w="38100">
            <a:solidFill>
              <a:srgbClr val="5FBE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1549" y="3670802"/>
            <a:ext cx="266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L’objet d’étude</a:t>
            </a:r>
            <a:endParaRPr lang="fr-FR" sz="3200" dirty="0"/>
          </a:p>
        </p:txBody>
      </p:sp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3097116522"/>
              </p:ext>
            </p:extLst>
          </p:nvPr>
        </p:nvGraphicFramePr>
        <p:xfrm>
          <a:off x="2173542" y="693192"/>
          <a:ext cx="8115518" cy="567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670</Words>
  <Application>Microsoft Office PowerPoint</Application>
  <PresentationFormat>Personnalisé</PresentationFormat>
  <Paragraphs>131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La discipline sciences de la vie et de la Terre dans le cycle 3 et 4</vt:lpstr>
      <vt:lpstr>Aujourd’hui une réussite toute relative des élèves</vt:lpstr>
      <vt:lpstr>Aujourd’hui enseigner? Oui, mais quoi et comment?</vt:lpstr>
      <vt:lpstr>Présentation PowerPoint</vt:lpstr>
      <vt:lpstr>Aujourd’hui faire appendre? Oui, mais comment?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Nouveaux programmes SVT</dc:title>
  <dc:creator>Johann GERARD</dc:creator>
  <cp:lastModifiedBy>ypeuziat</cp:lastModifiedBy>
  <cp:revision>48</cp:revision>
  <cp:lastPrinted>2016-04-22T15:11:46Z</cp:lastPrinted>
  <dcterms:created xsi:type="dcterms:W3CDTF">2016-02-18T09:10:36Z</dcterms:created>
  <dcterms:modified xsi:type="dcterms:W3CDTF">2016-06-16T06:06:53Z</dcterms:modified>
</cp:coreProperties>
</file>