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EA2EB-F175-4E7E-8EFD-EE8F79FC7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342209-ADDE-4C0E-89D4-263692148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81BBA9-013B-4710-8537-14B2D625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FE1A5-E1CA-4ED7-985F-FF77BC1E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42374-3322-409E-97DD-71976177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13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161C1-603F-4A4B-BBF1-4A5CD1FE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3091F3-32FE-448B-B4AA-460F8AD22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031A8-2897-4090-B54A-05C473A4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7A84A-F059-4B8D-AEB9-89C5404E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41651-775A-4C7A-9CCD-A60574B4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B2CCAB-70AB-47BD-9F2E-84D9767BE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1C6EA3-EFFF-467A-BF11-17400ABE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4CE376-EA9C-41A4-82A6-E3F32D9D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521266-34D2-432E-AE75-764412D2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9B57C-E20A-4485-9361-C84BED50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1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542B-95ED-463B-A647-2646EE4B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43662F-2176-49D1-943A-3F569313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8CE4E9-8F20-423F-AC4D-6400EEBD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A44411-37AA-42FC-8F34-9BE2C703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B842B-FC41-4D09-B5DE-F0F02FA7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80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40495-5D11-42FC-B983-C0ECBC3F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4912E2-4E8D-419A-8686-E3835102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EF89FF-5E5D-4692-9B7B-DA228EFC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3BC89-FE9B-4861-A928-ECCAC5D8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B10C3-9A47-46D8-9513-F9085F54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7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531BA-05B8-466A-94FC-6CAA7FB5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A4DB0-A4C2-4820-8244-0E856F31F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D31A04-3A97-4FA4-8A00-B6B3826B8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F24C44-1BE1-4382-BCE6-B07C5A15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C01841-2B91-42C2-9140-67AE061F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CD1D18-D208-42AB-9418-44B35C68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92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97E20-EBF5-4B11-B2EA-06133CAA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AB051E-532D-4C1C-9CC6-A4F145F27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5741BE-D22F-4B83-B9A7-6E932BA5A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37BD3C-4CEF-464C-B81F-698EBB902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B6B50F-7759-4F06-86B6-1FEA73B37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415467-FC6E-44B6-9DE5-746BE663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208CAB-0C86-470C-AAD9-C579B692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D00D22-3214-431D-97BB-0CF5B4F6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61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93CE0-3DA9-4F6F-9956-178BB998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48D10A-6A59-4B66-945C-2C56B86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A0B16-5C90-4D23-A695-0B6BB6C8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5017D8-6A56-4371-95D2-93E895A0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49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D4791B-0C20-4217-9CE5-9B2B0A63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50444C-CA11-4FD0-B478-2651A7F3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81D067-E1A9-4437-92AD-6E69FB81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85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CB90A-7605-4363-AA1C-5F463274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55595-FA48-40EE-83A6-89486004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1BD5B7-E091-42FC-B20A-B4E7523FC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A71ABD-9F55-415C-B7FE-44D15DA3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6A134F-FC25-435B-BAC5-AB61ABDA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38DEF4-C068-489F-9B48-F3E71641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57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E087E-FB32-4552-A908-8C677F09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7DE437-86E0-4854-A309-1AEE939C5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6C9D8D-3B5B-4381-8622-F5A6F7A17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1918A1-2DAB-455E-802E-9DDC0F97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76C544-6D6F-40B4-B02A-9D575688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D055E-8FAE-4C55-B4C7-D55363F7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75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1BEDBA-9465-491D-922B-62CC46E1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380FFC-1544-477E-8904-8B13F92C6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07A9A-3326-473A-9DD1-14578FF8B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A5F5-C724-4595-8955-A8C298E3139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2E49A4-F0DC-487C-A2E9-E37BB4BA4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E02A1-98DA-4021-AE33-EE9C4352B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C8F7-25FE-41C4-B1A3-FF4E51635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DE09016-F9B9-42C6-B960-6901EDEC5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9"/>
            <a:ext cx="12192000" cy="2746448"/>
          </a:xfrm>
          <a:prstGeom prst="rect">
            <a:avLst/>
          </a:prstGeom>
          <a:solidFill>
            <a:srgbClr val="5F4B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9E60FCD0-29E5-4FB9-BEC9-6717FD330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148" y="2660630"/>
            <a:ext cx="5599112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rgbClr val="5F4B8B"/>
                </a:solidFill>
                <a:effectLst/>
                <a:latin typeface="Raleway" panose="020B0003030101060003" pitchFamily="34" charset="0"/>
              </a:rPr>
              <a:t>Devenir PROFESSEUR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5F4B8B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061DC92E-AE0A-4602-AB99-C80D630F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2697" y="3140587"/>
            <a:ext cx="47593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5F4B8B"/>
                </a:solidFill>
                <a:effectLst/>
                <a:latin typeface="Raleway" panose="020B0003030101060003" pitchFamily="34" charset="0"/>
              </a:rPr>
              <a:t>EN ÉCOLES | COLLÈGES | LYCÉES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5F4B8B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3" name="Picture 29" descr="exe_logo_BASE_BAT">
            <a:extLst>
              <a:ext uri="{FF2B5EF4-FFF2-40B4-BE49-F238E27FC236}">
                <a16:creationId xmlns:a16="http://schemas.microsoft.com/office/drawing/2014/main" id="{CA2B70AA-66AA-40CC-86B8-37CBD8C32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" b="6037"/>
          <a:stretch/>
        </p:blipFill>
        <p:spPr bwMode="auto">
          <a:xfrm>
            <a:off x="115633" y="4747864"/>
            <a:ext cx="3546580" cy="184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" name="Text Box 30">
            <a:extLst>
              <a:ext uri="{FF2B5EF4-FFF2-40B4-BE49-F238E27FC236}">
                <a16:creationId xmlns:a16="http://schemas.microsoft.com/office/drawing/2014/main" id="{9093F672-E8B2-4ADD-BC40-4D4DDF04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0" y="6418041"/>
            <a:ext cx="41052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ga" panose="020B0800030000020004" pitchFamily="34" charset="0"/>
              </a:rPr>
              <a:t>isfec-bretagne.org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5" name="Picture 31" descr="recad PO">
            <a:extLst>
              <a:ext uri="{FF2B5EF4-FFF2-40B4-BE49-F238E27FC236}">
                <a16:creationId xmlns:a16="http://schemas.microsoft.com/office/drawing/2014/main" id="{529FF9A7-D190-4B8E-92B9-3A9CA9AD0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3" b="39702"/>
          <a:stretch/>
        </p:blipFill>
        <p:spPr bwMode="auto">
          <a:xfrm>
            <a:off x="2333" y="1384849"/>
            <a:ext cx="3727442" cy="136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4" name="Text Box 33">
            <a:extLst>
              <a:ext uri="{FF2B5EF4-FFF2-40B4-BE49-F238E27FC236}">
                <a16:creationId xmlns:a16="http://schemas.microsoft.com/office/drawing/2014/main" id="{88336D86-195F-483C-9F77-40930C17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362" y="-22360"/>
            <a:ext cx="5914649" cy="1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PORTES</a:t>
            </a:r>
            <a:r>
              <a:rPr kumimoji="0" lang="fr-FR" altLang="fr-FR" sz="8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aleway" panose="020B0003030101060003" pitchFamily="34" charset="0"/>
              </a:rPr>
              <a:t> 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Text Box 34">
            <a:extLst>
              <a:ext uri="{FF2B5EF4-FFF2-40B4-BE49-F238E27FC236}">
                <a16:creationId xmlns:a16="http://schemas.microsoft.com/office/drawing/2014/main" id="{801A7326-D383-40BA-902D-7DCD5F9A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882" y="864080"/>
            <a:ext cx="6489889" cy="10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OUVERTES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" name="Text Box 35">
            <a:extLst>
              <a:ext uri="{FF2B5EF4-FFF2-40B4-BE49-F238E27FC236}">
                <a16:creationId xmlns:a16="http://schemas.microsoft.com/office/drawing/2014/main" id="{F8078242-9B9B-488E-860A-8858DF3F4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17184"/>
            <a:ext cx="6489889" cy="61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À L’ISFEC Bretagne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7" name="Text Box 36">
            <a:extLst>
              <a:ext uri="{FF2B5EF4-FFF2-40B4-BE49-F238E27FC236}">
                <a16:creationId xmlns:a16="http://schemas.microsoft.com/office/drawing/2014/main" id="{41E8F22F-A185-411C-8BBD-D216A439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0" y="10070"/>
            <a:ext cx="5914649" cy="107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JOURNÉES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8" name="Rectangle 37">
            <a:extLst>
              <a:ext uri="{FF2B5EF4-FFF2-40B4-BE49-F238E27FC236}">
                <a16:creationId xmlns:a16="http://schemas.microsoft.com/office/drawing/2014/main" id="{A8B64D81-723A-4742-A996-EA2AA65F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82" y="3644500"/>
            <a:ext cx="3810412" cy="1178512"/>
          </a:xfrm>
          <a:prstGeom prst="rect">
            <a:avLst/>
          </a:prstGeom>
          <a:solidFill>
            <a:srgbClr val="5F4B8B"/>
          </a:solidFill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Text Box 38">
            <a:extLst>
              <a:ext uri="{FF2B5EF4-FFF2-40B4-BE49-F238E27FC236}">
                <a16:creationId xmlns:a16="http://schemas.microsoft.com/office/drawing/2014/main" id="{6A71248E-5FA9-4505-ACEA-FF2F4D25C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8" y="3877990"/>
            <a:ext cx="249555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RÉUSSIR  SON 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</a:b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MASTER 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MEEF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32" name="Group 39">
            <a:extLst>
              <a:ext uri="{FF2B5EF4-FFF2-40B4-BE49-F238E27FC236}">
                <a16:creationId xmlns:a16="http://schemas.microsoft.com/office/drawing/2014/main" id="{D0DFB600-F40E-48AE-8882-44012FE831D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308921"/>
            <a:ext cx="5926137" cy="1885950"/>
            <a:chOff x="110403292" y="111568513"/>
            <a:chExt cx="5926200" cy="1884881"/>
          </a:xfrm>
        </p:grpSpPr>
        <p:sp>
          <p:nvSpPr>
            <p:cNvPr id="1033" name="Text Box 40">
              <a:extLst>
                <a:ext uri="{FF2B5EF4-FFF2-40B4-BE49-F238E27FC236}">
                  <a16:creationId xmlns:a16="http://schemas.microsoft.com/office/drawing/2014/main" id="{9BF8855E-302C-4826-A24D-CB71D220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03292" y="111568513"/>
              <a:ext cx="5926200" cy="335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iga" panose="020B0800030000020004" pitchFamily="34" charset="0"/>
                </a:rPr>
                <a:t>      </a:t>
              </a:r>
              <a:r>
                <a:rPr kumimoji="0" lang="fr-FR" altLang="fr-FR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iga" panose="020B0800030000020004" pitchFamily="34" charset="0"/>
                </a:rPr>
                <a:t>Jeudi 24/01/2019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" name="Text Box 41">
              <a:extLst>
                <a:ext uri="{FF2B5EF4-FFF2-40B4-BE49-F238E27FC236}">
                  <a16:creationId xmlns:a16="http://schemas.microsoft.com/office/drawing/2014/main" id="{BDA32991-5BF4-4739-9441-C016F8BE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76494" y="112148495"/>
              <a:ext cx="4304715" cy="627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iga" panose="020B0800030000020004" pitchFamily="34" charset="0"/>
                </a:rPr>
                <a:t>Samedi 02/02/2019</a:t>
              </a:r>
              <a:br>
                <a:rPr kumimoji="0" lang="fr-FR" altLang="fr-FR" sz="2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iga" panose="020B0800030000020004" pitchFamily="34" charset="0"/>
                </a:rPr>
              </a:b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42">
              <a:extLst>
                <a:ext uri="{FF2B5EF4-FFF2-40B4-BE49-F238E27FC236}">
                  <a16:creationId xmlns:a16="http://schemas.microsoft.com/office/drawing/2014/main" id="{76E7AA92-FBAC-4652-AD17-710C2BA11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47536" y="112730724"/>
              <a:ext cx="4807893" cy="722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iga" panose="020B0800030000020004" pitchFamily="34" charset="0"/>
                </a:rPr>
                <a:t>Mercredi 13/03/2019</a:t>
              </a:r>
              <a:br>
                <a:rPr kumimoji="0" lang="fr-FR" altLang="fr-FR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Raleway" panose="020B0003030101060003" pitchFamily="34" charset="0"/>
                </a:rPr>
              </a:b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" name="Text Box 43">
              <a:extLst>
                <a:ext uri="{FF2B5EF4-FFF2-40B4-BE49-F238E27FC236}">
                  <a16:creationId xmlns:a16="http://schemas.microsoft.com/office/drawing/2014/main" id="{1389A34C-2304-49E4-BCB4-0EF94F47C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48824" y="111927939"/>
              <a:ext cx="1828800" cy="339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solidFill>
                    <a:srgbClr val="5B4E89"/>
                  </a:solidFill>
                  <a:effectLst/>
                  <a:latin typeface="Raleway" panose="020B0003030101060003" pitchFamily="34" charset="0"/>
                </a:rPr>
                <a:t>&gt; 18H/20H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" name="Text Box 44">
              <a:extLst>
                <a:ext uri="{FF2B5EF4-FFF2-40B4-BE49-F238E27FC236}">
                  <a16:creationId xmlns:a16="http://schemas.microsoft.com/office/drawing/2014/main" id="{1CC34C80-1EF2-4673-9283-329E64DDE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57414" y="112473408"/>
              <a:ext cx="1828800" cy="339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solidFill>
                    <a:srgbClr val="5B4E89"/>
                  </a:solidFill>
                  <a:effectLst/>
                  <a:latin typeface="Raleway" panose="020B0003030101060003" pitchFamily="34" charset="0"/>
                </a:rPr>
                <a:t>&gt; 9H30/12H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Text Box 45">
              <a:extLst>
                <a:ext uri="{FF2B5EF4-FFF2-40B4-BE49-F238E27FC236}">
                  <a16:creationId xmlns:a16="http://schemas.microsoft.com/office/drawing/2014/main" id="{2F034313-DBC9-4305-90A5-33A6DAEA0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62830" y="113099001"/>
              <a:ext cx="1828800" cy="339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solidFill>
                    <a:srgbClr val="5B4E89"/>
                  </a:solidFill>
                  <a:effectLst/>
                  <a:latin typeface="Raleway" panose="020B0003030101060003" pitchFamily="34" charset="0"/>
                </a:rPr>
                <a:t>&gt; 18H/20H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39" name="Text Box 46">
            <a:extLst>
              <a:ext uri="{FF2B5EF4-FFF2-40B4-BE49-F238E27FC236}">
                <a16:creationId xmlns:a16="http://schemas.microsoft.com/office/drawing/2014/main" id="{B63E1E4F-8C0A-449B-B68D-C0104181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2" y="3867596"/>
            <a:ext cx="1760538" cy="327025"/>
          </a:xfrm>
          <a:prstGeom prst="rect">
            <a:avLst/>
          </a:prstGeom>
          <a:solidFill>
            <a:srgbClr val="5F4B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RENNES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0" name="Text Box 47">
            <a:extLst>
              <a:ext uri="{FF2B5EF4-FFF2-40B4-BE49-F238E27FC236}">
                <a16:creationId xmlns:a16="http://schemas.microsoft.com/office/drawing/2014/main" id="{7C943107-DEDD-489D-8DC6-01C145BC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7" y="3305621"/>
            <a:ext cx="1758950" cy="327025"/>
          </a:xfrm>
          <a:prstGeom prst="rect">
            <a:avLst/>
          </a:prstGeom>
          <a:solidFill>
            <a:srgbClr val="5F4B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BREST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1" name="Text Box 48">
            <a:extLst>
              <a:ext uri="{FF2B5EF4-FFF2-40B4-BE49-F238E27FC236}">
                <a16:creationId xmlns:a16="http://schemas.microsoft.com/office/drawing/2014/main" id="{261005BD-9A2B-4FF7-A777-0B19AEA31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7" y="4962971"/>
            <a:ext cx="1758950" cy="327025"/>
          </a:xfrm>
          <a:prstGeom prst="rect">
            <a:avLst/>
          </a:prstGeom>
          <a:solidFill>
            <a:srgbClr val="5F4B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leway" panose="020B0003030101060003" pitchFamily="34" charset="0"/>
              </a:rPr>
              <a:t>VANNES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2" name="Text Box 49">
            <a:extLst>
              <a:ext uri="{FF2B5EF4-FFF2-40B4-BE49-F238E27FC236}">
                <a16:creationId xmlns:a16="http://schemas.microsoft.com/office/drawing/2014/main" id="{361CF379-FD76-4039-89C6-4B7FA21FB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6765" y="5337473"/>
            <a:ext cx="59261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ga" panose="020B0800030000020004" pitchFamily="34" charset="0"/>
              </a:rPr>
              <a:t>Samedi  9/02/2019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3" name="Text Box 50">
            <a:extLst>
              <a:ext uri="{FF2B5EF4-FFF2-40B4-BE49-F238E27FC236}">
                <a16:creationId xmlns:a16="http://schemas.microsoft.com/office/drawing/2014/main" id="{3510F7F7-F498-4CBC-9F90-057E7A3A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3428" y="5907386"/>
            <a:ext cx="43037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iga" panose="020B0800030000020004" pitchFamily="34" charset="0"/>
              </a:rPr>
              <a:t>Samedi 16/03/2019</a:t>
            </a:r>
            <a:br>
              <a:rPr kumimoji="0" lang="fr-FR" altLang="fr-FR" sz="3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iga" panose="020B08000300000200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4" name="Text Box 51">
            <a:extLst>
              <a:ext uri="{FF2B5EF4-FFF2-40B4-BE49-F238E27FC236}">
                <a16:creationId xmlns:a16="http://schemas.microsoft.com/office/drawing/2014/main" id="{2523EE14-43A5-4E24-8317-F057BF59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200" y="5570983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>
                <a:ln>
                  <a:noFill/>
                </a:ln>
                <a:solidFill>
                  <a:srgbClr val="5B4E89"/>
                </a:solidFill>
                <a:effectLst/>
                <a:latin typeface="Raleway" panose="020B0003030101060003" pitchFamily="34" charset="0"/>
              </a:rPr>
              <a:t>&gt; 9H/13H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5" name="Text Box 52">
            <a:extLst>
              <a:ext uri="{FF2B5EF4-FFF2-40B4-BE49-F238E27FC236}">
                <a16:creationId xmlns:a16="http://schemas.microsoft.com/office/drawing/2014/main" id="{565DA502-F6E2-481B-BED3-169636949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200" y="6145658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>
                <a:ln>
                  <a:noFill/>
                </a:ln>
                <a:solidFill>
                  <a:srgbClr val="5B4E89"/>
                </a:solidFill>
                <a:effectLst/>
                <a:latin typeface="Raleway" panose="020B0003030101060003" pitchFamily="34" charset="0"/>
              </a:rPr>
              <a:t>&gt; 9H/13H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6" name="Text Box 53">
            <a:extLst>
              <a:ext uri="{FF2B5EF4-FFF2-40B4-BE49-F238E27FC236}">
                <a16:creationId xmlns:a16="http://schemas.microsoft.com/office/drawing/2014/main" id="{21BD1A52-0055-4F05-B28C-5770C9B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1" y="3710433"/>
            <a:ext cx="3460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iga" panose="020B0800030000020004" pitchFamily="34" charset="0"/>
              </a:rPr>
              <a:t>Samedi  16/03/2019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7" name="Text Box 54">
            <a:extLst>
              <a:ext uri="{FF2B5EF4-FFF2-40B4-BE49-F238E27FC236}">
                <a16:creationId xmlns:a16="http://schemas.microsoft.com/office/drawing/2014/main" id="{C75A7BF7-D13A-4C8A-9329-D29FCE339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5016" y="4340781"/>
            <a:ext cx="430371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iga" panose="020B0800030000020004" pitchFamily="34" charset="0"/>
              </a:rPr>
              <a:t>Mardi 19/03/2019</a:t>
            </a:r>
            <a:br>
              <a:rPr kumimoji="0" lang="fr-FR" altLang="fr-FR" sz="3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iga" panose="020B08000300000200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Text Box 55">
            <a:extLst>
              <a:ext uri="{FF2B5EF4-FFF2-40B4-BE49-F238E27FC236}">
                <a16:creationId xmlns:a16="http://schemas.microsoft.com/office/drawing/2014/main" id="{B7A6B855-2EB3-4EE8-8A20-BF1908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0025" y="4031108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>
                <a:ln>
                  <a:noFill/>
                </a:ln>
                <a:solidFill>
                  <a:srgbClr val="5B4E89"/>
                </a:solidFill>
                <a:effectLst/>
                <a:latin typeface="Raleway" panose="020B0003030101060003" pitchFamily="34" charset="0"/>
              </a:rPr>
              <a:t>&gt; 10H/16H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9" name="Text Box 56">
            <a:extLst>
              <a:ext uri="{FF2B5EF4-FFF2-40B4-BE49-F238E27FC236}">
                <a16:creationId xmlns:a16="http://schemas.microsoft.com/office/drawing/2014/main" id="{7E2512A9-3E4A-4935-BCAA-92F36AD8D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0" y="4570858"/>
            <a:ext cx="24765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>
                <a:ln>
                  <a:noFill/>
                </a:ln>
                <a:solidFill>
                  <a:srgbClr val="5B4E89"/>
                </a:solidFill>
                <a:effectLst/>
                <a:latin typeface="Raleway" panose="020B0003030101060003" pitchFamily="34" charset="0"/>
              </a:rPr>
              <a:t>&gt; 17H30/19H30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07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61</Words>
  <Application>Microsoft Office PowerPoint</Application>
  <PresentationFormat>Grand écran</PresentationFormat>
  <Paragraphs>25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Viga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RUBION - (ISFEC Bretagne)</dc:creator>
  <cp:lastModifiedBy>Gilbert BICREL - (DDEC 29)</cp:lastModifiedBy>
  <cp:revision>4</cp:revision>
  <dcterms:created xsi:type="dcterms:W3CDTF">2019-01-08T13:09:15Z</dcterms:created>
  <dcterms:modified xsi:type="dcterms:W3CDTF">2019-01-10T08:14:53Z</dcterms:modified>
</cp:coreProperties>
</file>