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6" r:id="rId7"/>
    <p:sldId id="262" r:id="rId8"/>
    <p:sldId id="267" r:id="rId9"/>
    <p:sldId id="269" r:id="rId10"/>
    <p:sldId id="298" r:id="rId11"/>
    <p:sldId id="303" r:id="rId12"/>
    <p:sldId id="305" r:id="rId13"/>
    <p:sldId id="304" r:id="rId14"/>
    <p:sldId id="306" r:id="rId15"/>
    <p:sldId id="307" r:id="rId16"/>
    <p:sldId id="319" r:id="rId17"/>
    <p:sldId id="308" r:id="rId18"/>
    <p:sldId id="311" r:id="rId19"/>
    <p:sldId id="313" r:id="rId20"/>
    <p:sldId id="314" r:id="rId21"/>
    <p:sldId id="315" r:id="rId22"/>
    <p:sldId id="318" r:id="rId23"/>
    <p:sldId id="316" r:id="rId24"/>
    <p:sldId id="317" r:id="rId25"/>
  </p:sldIdLst>
  <p:sldSz cx="12171363" cy="683895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942" y="84"/>
      </p:cViewPr>
      <p:guideLst>
        <p:guide orient="horz" pos="2154"/>
        <p:guide pos="38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2852" y="2124507"/>
            <a:ext cx="10345659" cy="146594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5705" y="3875405"/>
            <a:ext cx="8519954" cy="17477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32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0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46634" y="273875"/>
            <a:ext cx="3645069" cy="5817856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9312" y="273875"/>
            <a:ext cx="10734466" cy="58178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16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84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454" y="4394659"/>
            <a:ext cx="10345659" cy="13582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1454" y="2898639"/>
            <a:ext cx="10345659" cy="1496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4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9313" y="1591006"/>
            <a:ext cx="7188711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00879" y="1591006"/>
            <a:ext cx="7190824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36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568" y="273875"/>
            <a:ext cx="10954227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568" y="1530849"/>
            <a:ext cx="5377799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8568" y="2168834"/>
            <a:ext cx="5377799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82884" y="1530849"/>
            <a:ext cx="5379911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2884" y="2168834"/>
            <a:ext cx="5379911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2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69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18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569" y="272292"/>
            <a:ext cx="4004295" cy="1158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8665" y="272292"/>
            <a:ext cx="6804130" cy="5836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569" y="1431114"/>
            <a:ext cx="4004295" cy="467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74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5672" y="4787265"/>
            <a:ext cx="7302818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5672" y="611073"/>
            <a:ext cx="7302818" cy="4103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5672" y="5352429"/>
            <a:ext cx="7302818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568" y="273875"/>
            <a:ext cx="10954227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568" y="1595755"/>
            <a:ext cx="10954227" cy="451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8568" y="6338694"/>
            <a:ext cx="2839985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181F-A820-5349-A109-AA20C36A1B4E}" type="datetimeFigureOut"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58549" y="6338694"/>
            <a:ext cx="3854265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22810" y="6338694"/>
            <a:ext cx="2839985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8D99-EAAA-604A-8058-20E4C9362B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9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ec29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eunes-quimper.com/pasto-jeune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0773" y="3154363"/>
            <a:ext cx="10068636" cy="3146062"/>
          </a:xfrm>
        </p:spPr>
        <p:txBody>
          <a:bodyPr>
            <a:noAutofit/>
          </a:bodyPr>
          <a:lstStyle/>
          <a:p>
            <a:pPr algn="l">
              <a:lnSpc>
                <a:spcPts val="6100"/>
              </a:lnSpc>
              <a:spcBef>
                <a:spcPts val="0"/>
              </a:spcBef>
            </a:pPr>
            <a:r>
              <a:rPr lang="fr-FR" sz="5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Réunion diocésaine</a:t>
            </a:r>
          </a:p>
          <a:p>
            <a:pPr algn="l">
              <a:lnSpc>
                <a:spcPts val="6100"/>
              </a:lnSpc>
              <a:spcBef>
                <a:spcPts val="0"/>
              </a:spcBef>
            </a:pPr>
            <a:r>
              <a:rPr lang="fr-FR" sz="5600" dirty="0">
                <a:solidFill>
                  <a:schemeClr val="bg1"/>
                </a:solidFill>
                <a:latin typeface="Open Sans Extrabold"/>
                <a:cs typeface="Open Sans Extrabold"/>
              </a:rPr>
              <a:t>21septembre 2017</a:t>
            </a:r>
          </a:p>
          <a:p>
            <a:pPr algn="l">
              <a:lnSpc>
                <a:spcPts val="4000"/>
              </a:lnSpc>
            </a:pPr>
            <a:r>
              <a:rPr lang="fr-FR" b="1" dirty="0">
                <a:solidFill>
                  <a:srgbClr val="FFFFFF"/>
                </a:solidFill>
                <a:latin typeface="Open Sans"/>
                <a:cs typeface="Open Sans"/>
              </a:rPr>
              <a:t>Châteaulin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48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1323795" y="1846444"/>
            <a:ext cx="9525359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Quatre ateliers de 30 mn sur le thème de la fraternité</a:t>
            </a:r>
          </a:p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endParaRPr lang="fr-FR" sz="5600" b="1" dirty="0">
              <a:latin typeface="Open Sans Extrabold"/>
              <a:cs typeface="Open Sans Extrabold"/>
            </a:endParaRPr>
          </a:p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Deux groupes</a:t>
            </a:r>
          </a:p>
        </p:txBody>
      </p:sp>
    </p:spTree>
    <p:extLst>
      <p:ext uri="{BB962C8B-B14F-4D97-AF65-F5344CB8AC3E}">
        <p14:creationId xmlns:p14="http://schemas.microsoft.com/office/powerpoint/2010/main" val="225578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20" y="1265017"/>
            <a:ext cx="9919780" cy="531163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0" y="439675"/>
            <a:ext cx="12274062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Ateliers &amp; pastorale multicolore ?</a:t>
            </a:r>
          </a:p>
        </p:txBody>
      </p:sp>
    </p:spTree>
    <p:extLst>
      <p:ext uri="{BB962C8B-B14F-4D97-AF65-F5344CB8AC3E}">
        <p14:creationId xmlns:p14="http://schemas.microsoft.com/office/powerpoint/2010/main" val="292590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16523" y="2631890"/>
            <a:ext cx="5427785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Mutualiser nos initiatives</a:t>
            </a:r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8294" t="6429" r="29281" b="7607"/>
          <a:stretch/>
        </p:blipFill>
        <p:spPr>
          <a:xfrm>
            <a:off x="6137030" y="526834"/>
            <a:ext cx="5398477" cy="61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20" y="1265017"/>
            <a:ext cx="9919780" cy="531163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0" y="439675"/>
            <a:ext cx="12274062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Ateliers &amp; intelligences multiples</a:t>
            </a:r>
          </a:p>
        </p:txBody>
      </p:sp>
    </p:spTree>
    <p:extLst>
      <p:ext uri="{BB962C8B-B14F-4D97-AF65-F5344CB8AC3E}">
        <p14:creationId xmlns:p14="http://schemas.microsoft.com/office/powerpoint/2010/main" val="211429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2405796" y="2872131"/>
            <a:ext cx="9525359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Enseignement catholique </a:t>
            </a:r>
          </a:p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Et Pastorale des jeunes</a:t>
            </a:r>
          </a:p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dirty="0">
                <a:solidFill>
                  <a:schemeClr val="bg1"/>
                </a:solidFill>
                <a:latin typeface="Open Sans Extrabold"/>
                <a:cs typeface="Open Sans Extrabold"/>
              </a:rPr>
              <a:t>	</a:t>
            </a:r>
            <a:endParaRPr lang="fr-FR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430861" y="1411777"/>
            <a:ext cx="6398522" cy="106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13000" b="1" dirty="0">
                <a:solidFill>
                  <a:schemeClr val="bg1"/>
                </a:solidFill>
                <a:latin typeface="Open Sans Extrabold"/>
              </a:rPr>
              <a:t>3</a:t>
            </a:r>
          </a:p>
        </p:txBody>
      </p:sp>
      <p:pic>
        <p:nvPicPr>
          <p:cNvPr id="1026" name="Picture 2" descr="https://jeunesquimper.files.wordpress.com/2016/05/logo-pastorale-des-jeunes-2016.jpg?w=13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24" y="4584510"/>
            <a:ext cx="4365502" cy="18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6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2405796" y="2872131"/>
            <a:ext cx="9525359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Infos diverses</a:t>
            </a:r>
          </a:p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dirty="0">
                <a:solidFill>
                  <a:schemeClr val="bg1"/>
                </a:solidFill>
                <a:latin typeface="Open Sans Extrabold"/>
                <a:cs typeface="Open Sans Extrabold"/>
              </a:rPr>
              <a:t>	</a:t>
            </a:r>
            <a:endParaRPr lang="fr-FR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430861" y="1411777"/>
            <a:ext cx="6398522" cy="106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13000" b="1" dirty="0">
                <a:solidFill>
                  <a:schemeClr val="bg1"/>
                </a:solidFill>
                <a:latin typeface="Open Sans Extra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047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7" y="663580"/>
            <a:ext cx="4243754" cy="59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5591908" y="1600260"/>
            <a:ext cx="5767754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Un canal d’information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0" y="644769"/>
            <a:ext cx="4231821" cy="59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7115908" y="1587013"/>
            <a:ext cx="5767754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Journée de l’animation pastorale</a:t>
            </a:r>
          </a:p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18 octobre </a:t>
            </a:r>
            <a:br>
              <a:rPr lang="fr-FR" sz="5600" b="1" dirty="0">
                <a:latin typeface="Open Sans Extrabold"/>
                <a:cs typeface="Open Sans Extrabold"/>
              </a:rPr>
            </a:br>
            <a:endParaRPr lang="fr-FR" sz="5600" b="1" dirty="0">
              <a:latin typeface="Open Sans Extrabold"/>
              <a:cs typeface="Open Sans Extrabold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1045">
            <a:off x="-408713" y="1547445"/>
            <a:ext cx="8369234" cy="29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7115908" y="1587013"/>
            <a:ext cx="5767754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Journée de l’animation pastorale</a:t>
            </a:r>
          </a:p>
          <a:p>
            <a:pPr marL="0" indent="0" algn="ctr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latin typeface="Open Sans Extrabold"/>
                <a:cs typeface="Open Sans Extrabold"/>
              </a:rPr>
              <a:t>18 octobre </a:t>
            </a:r>
            <a:br>
              <a:rPr lang="fr-FR" sz="5600" b="1" dirty="0">
                <a:latin typeface="Open Sans Extrabold"/>
                <a:cs typeface="Open Sans Extrabold"/>
              </a:rPr>
            </a:br>
            <a:endParaRPr lang="fr-FR" sz="5600" b="1" dirty="0">
              <a:latin typeface="Open Sans Extrabold"/>
              <a:cs typeface="Open Sans Extra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399" y="834152"/>
            <a:ext cx="5680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L’ouverture à tous n’implique pas que l’école catholique renonce à sa vocation, </a:t>
            </a:r>
          </a:p>
          <a:p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pas plus qu’elle n’autorise à faire fi de la liberté des personnes, au motif que celles-ci seraient « dans une école catholique ». </a:t>
            </a:r>
          </a:p>
          <a:p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La mission de l’Ecole catholique suppose au contraire, d’articuler liberté et proposition de la foi</a:t>
            </a:r>
          </a:p>
          <a:p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dans un positionnement juste, </a:t>
            </a:r>
          </a:p>
          <a:p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au risque sinon, de relativiser l’importance de l’une et de dénaturer l’autre</a:t>
            </a:r>
            <a:endParaRPr lang="fr-FR" b="1" dirty="0">
              <a:highlight>
                <a:srgbClr val="FFFF00"/>
              </a:highligh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0972" b="6108"/>
          <a:stretch/>
        </p:blipFill>
        <p:spPr>
          <a:xfrm>
            <a:off x="1160588" y="3912836"/>
            <a:ext cx="4407874" cy="25583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3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2430861" y="1411777"/>
            <a:ext cx="6398522" cy="106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13000" b="1" dirty="0">
                <a:solidFill>
                  <a:schemeClr val="bg1"/>
                </a:solidFill>
                <a:latin typeface="Open Sans Extrabold"/>
              </a:rPr>
              <a:t>Prière</a:t>
            </a:r>
          </a:p>
        </p:txBody>
      </p:sp>
    </p:spTree>
    <p:extLst>
      <p:ext uri="{BB962C8B-B14F-4D97-AF65-F5344CB8AC3E}">
        <p14:creationId xmlns:p14="http://schemas.microsoft.com/office/powerpoint/2010/main" val="122270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92" y="715108"/>
            <a:ext cx="4096009" cy="56885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03" y="1673221"/>
            <a:ext cx="4813201" cy="3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2769" t="7885" r="13275" b="11549"/>
          <a:stretch/>
        </p:blipFill>
        <p:spPr>
          <a:xfrm>
            <a:off x="1559169" y="890954"/>
            <a:ext cx="8991600" cy="55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26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369" y="546540"/>
            <a:ext cx="8639908" cy="60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85" y="563330"/>
            <a:ext cx="6928338" cy="60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1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0773" y="3154363"/>
            <a:ext cx="10068636" cy="3146062"/>
          </a:xfrm>
        </p:spPr>
        <p:txBody>
          <a:bodyPr>
            <a:noAutofit/>
          </a:bodyPr>
          <a:lstStyle/>
          <a:p>
            <a:pPr algn="l">
              <a:lnSpc>
                <a:spcPts val="6100"/>
              </a:lnSpc>
              <a:spcBef>
                <a:spcPts val="0"/>
              </a:spcBef>
            </a:pPr>
            <a:r>
              <a:rPr lang="fr-FR" sz="5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Bon retour dans vos établissements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64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2405796" y="2481425"/>
            <a:ext cx="9525359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Présentation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430861" y="1411777"/>
            <a:ext cx="6398522" cy="106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13000" b="1" dirty="0">
                <a:solidFill>
                  <a:schemeClr val="bg1"/>
                </a:solidFill>
                <a:latin typeface="Open Sans Extrabol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954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2405796" y="2872131"/>
            <a:ext cx="9525359" cy="31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Penser la pastorale</a:t>
            </a:r>
          </a:p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5600" dirty="0">
                <a:solidFill>
                  <a:schemeClr val="bg1"/>
                </a:solidFill>
                <a:latin typeface="Open Sans Extrabold"/>
                <a:cs typeface="Open Sans Extrabold"/>
              </a:rPr>
              <a:t>	</a:t>
            </a:r>
            <a:endParaRPr lang="fr-FR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430861" y="1411777"/>
            <a:ext cx="6398522" cy="106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00"/>
              </a:lnSpc>
              <a:spcBef>
                <a:spcPts val="0"/>
              </a:spcBef>
              <a:buNone/>
            </a:pPr>
            <a:r>
              <a:rPr lang="fr-FR" sz="13000" b="1" dirty="0">
                <a:solidFill>
                  <a:schemeClr val="bg1"/>
                </a:solidFill>
                <a:latin typeface="Open Sans Extra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15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4102" t="11849" r="8846" b="5514"/>
          <a:stretch/>
        </p:blipFill>
        <p:spPr>
          <a:xfrm>
            <a:off x="5340260" y="1666123"/>
            <a:ext cx="6831103" cy="46374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11130" b="13008"/>
          <a:stretch/>
        </p:blipFill>
        <p:spPr>
          <a:xfrm>
            <a:off x="-561485" y="784521"/>
            <a:ext cx="6950562" cy="37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849" y="2506646"/>
            <a:ext cx="2202018" cy="1825654"/>
          </a:xfrm>
          <a:prstGeom prst="rect">
            <a:avLst/>
          </a:prstGeom>
          <a:gradFill>
            <a:gsLst>
              <a:gs pos="0">
                <a:srgbClr val="00FF8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1.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 Dialogue et présence de la Charité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4867" y="2506646"/>
            <a:ext cx="2202018" cy="1825654"/>
          </a:xfrm>
          <a:prstGeom prst="rect">
            <a:avLst/>
          </a:prstGeom>
          <a:gradFill>
            <a:gsLst>
              <a:gs pos="25000">
                <a:srgbClr val="00FF8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2. 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Témoignage chrétien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6885" y="2506646"/>
            <a:ext cx="2202018" cy="1825654"/>
          </a:xfrm>
          <a:prstGeom prst="rect">
            <a:avLst/>
          </a:prstGeom>
          <a:gradFill>
            <a:gsLst>
              <a:gs pos="50000">
                <a:srgbClr val="00FF80">
                  <a:alpha val="7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b="1" dirty="0">
                <a:solidFill>
                  <a:srgbClr val="FF0080"/>
                </a:solidFill>
                <a:latin typeface="Corbel"/>
              </a:rPr>
              <a:t>3. </a:t>
            </a:r>
          </a:p>
          <a:p>
            <a:pPr algn="ctr"/>
            <a:r>
              <a:rPr lang="fr-FR" sz="2800" b="1" dirty="0">
                <a:solidFill>
                  <a:srgbClr val="FF0080"/>
                </a:solidFill>
                <a:latin typeface="Corbel"/>
              </a:rPr>
              <a:t>PREMIERE ANNONCE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0173" y="2519230"/>
            <a:ext cx="2214703" cy="1813070"/>
          </a:xfrm>
          <a:prstGeom prst="rect">
            <a:avLst/>
          </a:prstGeom>
          <a:gradFill>
            <a:gsLst>
              <a:gs pos="75000">
                <a:srgbClr val="00FF8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4. 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Catéchèse/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Sacrements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64876" y="2506648"/>
            <a:ext cx="2221117" cy="1825654"/>
          </a:xfrm>
          <a:prstGeom prst="rect">
            <a:avLst/>
          </a:prstGeom>
          <a:gradFill>
            <a:gsLst>
              <a:gs pos="100000">
                <a:srgbClr val="00FF8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5.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 Education permanente 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de la foi</a:t>
            </a:r>
          </a:p>
        </p:txBody>
      </p:sp>
      <p:sp>
        <p:nvSpPr>
          <p:cNvPr id="9" name="Flèche vers la droite 13"/>
          <p:cNvSpPr/>
          <p:nvPr/>
        </p:nvSpPr>
        <p:spPr>
          <a:xfrm>
            <a:off x="342849" y="4708232"/>
            <a:ext cx="11828514" cy="1610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É  V  A  N  G  É  L  I  S  A  T  I  O  N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6948903" y="1041639"/>
            <a:ext cx="1270" cy="32906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004921" y="1656992"/>
            <a:ext cx="4485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Demande (liberté engagée)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4572" y="1641018"/>
            <a:ext cx="655130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Pas de demande (liberté non engagée</a:t>
            </a:r>
            <a:r>
              <a:rPr lang="fr-FR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96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0972" b="6108"/>
          <a:stretch/>
        </p:blipFill>
        <p:spPr>
          <a:xfrm>
            <a:off x="820618" y="550647"/>
            <a:ext cx="10564389" cy="61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76000" b="80250"/>
          <a:stretch/>
        </p:blipFill>
        <p:spPr>
          <a:xfrm>
            <a:off x="1604451" y="777894"/>
            <a:ext cx="9056124" cy="5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2" y="606527"/>
            <a:ext cx="11149546" cy="59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6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196</Words>
  <Application>Microsoft Office PowerPoint</Application>
  <PresentationFormat>Personnalisé</PresentationFormat>
  <Paragraphs>48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Corbel</vt:lpstr>
      <vt:lpstr>Open Sans</vt:lpstr>
      <vt:lpstr>Open Sans Extrabold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Utilisateur de Microsoft Office</dc:creator>
  <cp:lastModifiedBy>x-mousset</cp:lastModifiedBy>
  <cp:revision>35</cp:revision>
  <dcterms:created xsi:type="dcterms:W3CDTF">2017-08-04T14:46:53Z</dcterms:created>
  <dcterms:modified xsi:type="dcterms:W3CDTF">2017-10-05T16:25:25Z</dcterms:modified>
</cp:coreProperties>
</file>