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776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9B4C95-8405-437A-8CB2-BD7FB986D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926D6E-DC25-4751-AC0C-39E4D89A7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DD2394-AE8E-4678-ADAA-CAB4E3291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D77F-A2AF-4838-82CC-24802F2EA0AF}" type="datetimeFigureOut">
              <a:rPr lang="fr-FR" smtClean="0"/>
              <a:t>02/12/2017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6866A4-772B-4481-A56B-DC0049E1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816F45-7756-4FB3-B7A0-0CDC80AF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A646-71B8-46DE-A5BC-88C363728E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3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E2CC0B-C806-4E00-A0E1-05A2D1E6E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066EC1-998B-407C-AD5C-0C2F9D723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1C8105-0DA4-4536-85B2-F947119B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D77F-A2AF-4838-82CC-24802F2EA0AF}" type="datetimeFigureOut">
              <a:rPr lang="fr-FR" smtClean="0"/>
              <a:t>02/12/2017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8FDFB1-B301-4B86-BE9F-EA7E1B23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CE774B-E268-4EB1-9DA7-0005B0B1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A646-71B8-46DE-A5BC-88C363728E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92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75AF306-4AE3-4BAD-A5B8-8F47449C67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A9782B7-561C-4969-B154-3177DBAFE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4107D2-ADCD-4342-9016-37FDF148C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D77F-A2AF-4838-82CC-24802F2EA0AF}" type="datetimeFigureOut">
              <a:rPr lang="fr-FR" smtClean="0"/>
              <a:t>02/12/2017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2D2E92-7423-4940-8A42-66B1C28DE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04E383-595F-4C0D-8518-2143866E4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A646-71B8-46DE-A5BC-88C363728E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B45423-E48C-4197-9E5C-70ECE04F5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A2F9BE-DD32-4317-8111-68EF6FD48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801E76-0335-4F09-8F4F-AE833A86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D77F-A2AF-4838-82CC-24802F2EA0AF}" type="datetimeFigureOut">
              <a:rPr lang="fr-FR" smtClean="0"/>
              <a:t>02/12/2017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BE5BD9-FA9D-456D-A6D6-56DA2684B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EF1117-BF98-4B54-BB4F-338976B3D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A646-71B8-46DE-A5BC-88C363728E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02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52D8C-D324-4A5F-9B78-AFF2C4775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056ECE-26DC-4EC9-9163-FE3934BB3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B8FF08-A292-41FB-96BE-A494078FE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D77F-A2AF-4838-82CC-24802F2EA0AF}" type="datetimeFigureOut">
              <a:rPr lang="fr-FR" smtClean="0"/>
              <a:t>02/12/2017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6169C3-0E9D-490A-86EC-8A37BFDB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572503-2906-46AD-A718-88ED3402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A646-71B8-46DE-A5BC-88C363728E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09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B237B1-279F-41AD-ADEC-99F1C8978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B02947-FCA8-4396-A1E4-8A7C3B723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105E01-DC6A-4CAB-806C-D955953D7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982946-3C75-4205-8E84-0E0615ADF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D77F-A2AF-4838-82CC-24802F2EA0AF}" type="datetimeFigureOut">
              <a:rPr lang="fr-FR" smtClean="0"/>
              <a:t>02/12/2017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EEA78F-435E-42F9-969B-D38E2514A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C48F2F-2EB5-4F45-BC00-4978542A6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A646-71B8-46DE-A5BC-88C363728E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40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33C594-6EEC-4F8A-A6F3-9CF17B6ED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D64A64-3BC2-4368-8BED-74573DA12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079F76-BBAA-4848-8D5D-7175D8988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891A2A-576B-4A6A-B648-0145D529E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0F6C870-BC1D-4587-883D-FC823AB45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FCD5EC6-6FEC-47C5-B95C-7012B4DF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D77F-A2AF-4838-82CC-24802F2EA0AF}" type="datetimeFigureOut">
              <a:rPr lang="fr-FR" smtClean="0"/>
              <a:t>02/12/2017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51915A8-B7C4-4B6D-BFD2-6F1BBED3C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0618290-3F98-495F-B7F9-2279EF0C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A646-71B8-46DE-A5BC-88C363728E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6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6F88A1-72F6-4297-A34B-C67CDD13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1E2D86-B693-431B-97FD-D90FCED2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D77F-A2AF-4838-82CC-24802F2EA0AF}" type="datetimeFigureOut">
              <a:rPr lang="fr-FR" smtClean="0"/>
              <a:t>02/12/2017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10A928-2AE0-4484-B50F-89E31985C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1C416D-136A-4641-9CEE-612023DD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A646-71B8-46DE-A5BC-88C363728E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96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47FA02C-191F-4D77-874D-C61BDAB71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D77F-A2AF-4838-82CC-24802F2EA0AF}" type="datetimeFigureOut">
              <a:rPr lang="fr-FR" smtClean="0"/>
              <a:t>02/12/2017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B5AE3C-654C-4383-96EF-790B3144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E5264E-3143-4D39-A73A-28F91AA0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A646-71B8-46DE-A5BC-88C363728E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30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AB3FD5-899A-45AD-82A8-90ED81E75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862E5D-7F43-44E7-BAE1-468B1CF30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6FBE604-11A9-409C-A735-F6EF869DE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FBBE88-76C5-47A3-9987-26EF2AD9E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D77F-A2AF-4838-82CC-24802F2EA0AF}" type="datetimeFigureOut">
              <a:rPr lang="fr-FR" smtClean="0"/>
              <a:t>02/12/2017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4B9E1A-751E-46F3-A230-6A2A454F3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07DB6A-30EF-4D99-ACF6-51DE0D5AA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A646-71B8-46DE-A5BC-88C363728E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64CE76-2F7B-415F-ABD2-22133760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F36770F-B631-48A4-AE97-3B5C8E4F7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E10500-10EB-4618-A731-A8777F73D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74AA33-D75C-424A-8B8D-84CF82FAB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D77F-A2AF-4838-82CC-24802F2EA0AF}" type="datetimeFigureOut">
              <a:rPr lang="fr-FR" smtClean="0"/>
              <a:t>02/12/2017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C557FE-398A-4A9F-B658-A904B041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E3AFC5-3243-424A-8993-78F0A0E45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A646-71B8-46DE-A5BC-88C363728E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76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79A9333-229F-49C4-AA37-CE5C14389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8B138E-8989-487F-91BD-AC65263A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48295F-5B37-4873-8A7A-9B8BDD096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8D77F-A2AF-4838-82CC-24802F2EA0AF}" type="datetimeFigureOut">
              <a:rPr lang="fr-FR" smtClean="0"/>
              <a:t>02/12/2017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E9B67D-4410-4EB6-B6D1-C06F3ED9B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FC691C-1437-4F9F-89E5-28FCA4DFF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CA646-71B8-46DE-A5BC-88C363728E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82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F8917886-7222-46F3-AAF0-87447C58C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640" y="1032921"/>
            <a:ext cx="397036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«</a:t>
            </a:r>
            <a: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Restez donc éveillés, </a:t>
            </a:r>
            <a:b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car </a:t>
            </a:r>
            <a:b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vous ne savez pas </a:t>
            </a:r>
            <a:b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quand le maître </a:t>
            </a:r>
            <a:b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de la maison reviendra» </a:t>
            </a:r>
            <a:b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endParaRPr lang="fr-FR" altLang="fr-FR" sz="3600" b="1" dirty="0"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Evangile </a:t>
            </a:r>
            <a:b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de Saint Marc 13, 35</a:t>
            </a:r>
            <a:r>
              <a:rPr kumimoji="0" lang="fr-FR" alt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0807AF6-844D-48BB-8109-C9221F1EE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068"/>
            <a:ext cx="8221641" cy="686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00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48215B64-EE98-4D93-9B3F-CF77D14A3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0927" y="884238"/>
            <a:ext cx="3021073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«Préparez </a:t>
            </a:r>
            <a:b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 chemin </a:t>
            </a:r>
            <a:b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du Seigneur, </a:t>
            </a:r>
            <a:b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faites-lui </a:t>
            </a:r>
            <a:b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des sentiers bien droits» </a:t>
            </a:r>
            <a:br>
              <a:rPr kumimoji="0" lang="fr-FR" altLang="fr-F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endParaRPr kumimoji="0" lang="fr-FR" altLang="fr-FR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3600" b="1" dirty="0"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Evangile de Saint Marc 1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BF14C7A-2D41-4E66-AC9E-612F6DFCE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"/>
            <a:ext cx="9170927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99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F591DA0-D48F-4BBD-BAAC-0400E6123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950" y="1085056"/>
            <a:ext cx="5353050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«Le Seigneur t’éclaire </a:t>
            </a:r>
            <a:br>
              <a:rPr kumimoji="0" lang="fr-FR" altLang="fr-FR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kumimoji="0" lang="fr-FR" altLang="fr-FR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comme le soleil qui se lève.»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6000" b="1" dirty="0"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Isaïe  60,2</a:t>
            </a:r>
            <a:endParaRPr kumimoji="0" lang="fr-FR" altLang="fr-F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EB7EF73-B149-40BF-BDB5-C11A8C0A1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683895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440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93E733AF-3A58-46DC-AE24-C93EF402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4050"/>
            <a:ext cx="121920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«</a:t>
            </a:r>
            <a:r>
              <a:rPr kumimoji="0" lang="fr-FR" altLang="fr-FR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Voici que la Vierge concevra, et elle enfantera un fils ; </a:t>
            </a:r>
            <a:br>
              <a:rPr kumimoji="0" lang="fr-FR" altLang="fr-FR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kumimoji="0" lang="fr-FR" altLang="fr-FR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on lui donnera le nom d’Emmanuel,</a:t>
            </a:r>
            <a:r>
              <a:rPr kumimoji="0" lang="fr-FR" alt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kumimoji="0" lang="fr-FR" alt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kumimoji="0" lang="fr-FR" alt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qui se traduit : « Dieu-avec-nous»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E6D7BDBC-77F1-4A00-95F8-1CFE32F40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6" y="0"/>
            <a:ext cx="9229727" cy="530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1136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Grand écran</PresentationFormat>
  <Paragraphs>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x-mousset</dc:creator>
  <cp:lastModifiedBy>x-mousset</cp:lastModifiedBy>
  <cp:revision>1</cp:revision>
  <dcterms:created xsi:type="dcterms:W3CDTF">2017-12-02T20:50:21Z</dcterms:created>
  <dcterms:modified xsi:type="dcterms:W3CDTF">2017-12-02T20:51:20Z</dcterms:modified>
</cp:coreProperties>
</file>