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0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59" r:id="rId13"/>
    <p:sldId id="272" r:id="rId14"/>
    <p:sldId id="267" r:id="rId15"/>
    <p:sldId id="268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2A8-54D8-4709-8769-6772C0B2FA9D}" type="datetimeFigureOut">
              <a:rPr lang="fr-FR" smtClean="0"/>
              <a:pPr/>
              <a:t>12/03/2010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EAB-ADC9-4786-87C9-8A864C6001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2A8-54D8-4709-8769-6772C0B2FA9D}" type="datetimeFigureOut">
              <a:rPr lang="fr-FR" smtClean="0"/>
              <a:pPr/>
              <a:t>12/03/2010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EAB-ADC9-4786-87C9-8A864C6001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2A8-54D8-4709-8769-6772C0B2FA9D}" type="datetimeFigureOut">
              <a:rPr lang="fr-FR" smtClean="0"/>
              <a:pPr/>
              <a:t>12/03/2010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EAB-ADC9-4786-87C9-8A864C6001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2A8-54D8-4709-8769-6772C0B2FA9D}" type="datetimeFigureOut">
              <a:rPr lang="fr-FR" smtClean="0"/>
              <a:pPr/>
              <a:t>12/03/2010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EAB-ADC9-4786-87C9-8A864C6001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2A8-54D8-4709-8769-6772C0B2FA9D}" type="datetimeFigureOut">
              <a:rPr lang="fr-FR" smtClean="0"/>
              <a:pPr/>
              <a:t>12/03/2010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EAB-ADC9-4786-87C9-8A864C6001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2A8-54D8-4709-8769-6772C0B2FA9D}" type="datetimeFigureOut">
              <a:rPr lang="fr-FR" smtClean="0"/>
              <a:pPr/>
              <a:t>12/03/2010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EAB-ADC9-4786-87C9-8A864C6001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2A8-54D8-4709-8769-6772C0B2FA9D}" type="datetimeFigureOut">
              <a:rPr lang="fr-FR" smtClean="0"/>
              <a:pPr/>
              <a:t>12/03/2010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EAB-ADC9-4786-87C9-8A864C6001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2A8-54D8-4709-8769-6772C0B2FA9D}" type="datetimeFigureOut">
              <a:rPr lang="fr-FR" smtClean="0"/>
              <a:pPr/>
              <a:t>12/03/2010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EAB-ADC9-4786-87C9-8A864C6001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2A8-54D8-4709-8769-6772C0B2FA9D}" type="datetimeFigureOut">
              <a:rPr lang="fr-FR" smtClean="0"/>
              <a:pPr/>
              <a:t>12/03/2010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EAB-ADC9-4786-87C9-8A864C6001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2A8-54D8-4709-8769-6772C0B2FA9D}" type="datetimeFigureOut">
              <a:rPr lang="fr-FR" smtClean="0"/>
              <a:pPr/>
              <a:t>12/03/2010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EAB-ADC9-4786-87C9-8A864C6001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2A8-54D8-4709-8769-6772C0B2FA9D}" type="datetimeFigureOut">
              <a:rPr lang="fr-FR" smtClean="0"/>
              <a:pPr/>
              <a:t>12/03/2010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4EAB-ADC9-4786-87C9-8A864C6001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D2A8-54D8-4709-8769-6772C0B2FA9D}" type="datetimeFigureOut">
              <a:rPr lang="fr-FR" smtClean="0"/>
              <a:pPr/>
              <a:t>12/03/2010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84EAB-ADC9-4786-87C9-8A864C6001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Chemin de croix 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14348" y="2500306"/>
            <a:ext cx="7858180" cy="3786214"/>
          </a:xfrm>
        </p:spPr>
        <p:txBody>
          <a:bodyPr>
            <a:normAutofit fontScale="62500" lnSpcReduction="20000"/>
          </a:bodyPr>
          <a:lstStyle/>
          <a:p>
            <a:pPr marL="742950" indent="-742950" algn="ctr">
              <a:buNone/>
            </a:pPr>
            <a:endParaRPr lang="fr-FR" sz="4000" b="1" dirty="0" smtClean="0">
              <a:solidFill>
                <a:schemeClr val="tx2"/>
              </a:solidFill>
            </a:endParaRPr>
          </a:p>
          <a:p>
            <a:pPr marL="742950" indent="-742950" algn="ctr">
              <a:buNone/>
            </a:pPr>
            <a:endParaRPr lang="fr-FR" sz="4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fr-FR" sz="4000" b="1" dirty="0" smtClean="0">
                <a:solidFill>
                  <a:schemeClr val="tx2"/>
                </a:solidFill>
              </a:rPr>
              <a:t>Service de la Pastorale du second degré</a:t>
            </a:r>
          </a:p>
          <a:p>
            <a:pPr algn="ctr">
              <a:buNone/>
            </a:pPr>
            <a:r>
              <a:rPr lang="fr-FR" sz="4000" b="1" cap="all" dirty="0" smtClean="0">
                <a:solidFill>
                  <a:schemeClr val="tx2"/>
                </a:solidFill>
              </a:rPr>
              <a:t>Diocèse de Quimper et Léon</a:t>
            </a:r>
          </a:p>
          <a:p>
            <a:pPr algn="ctr">
              <a:buNone/>
            </a:pPr>
            <a:r>
              <a:rPr lang="fr-FR" sz="4000" b="1" dirty="0" smtClean="0">
                <a:solidFill>
                  <a:schemeClr val="tx2"/>
                </a:solidFill>
              </a:rPr>
              <a:t>DDEC 29</a:t>
            </a:r>
          </a:p>
          <a:p>
            <a:pPr algn="ctr">
              <a:buNone/>
            </a:pPr>
            <a:endParaRPr lang="fr-FR" sz="4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fr-FR" sz="40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fr-FR" sz="1400" b="1" dirty="0" smtClean="0">
                <a:solidFill>
                  <a:schemeClr val="tx2"/>
                </a:solidFill>
              </a:rPr>
              <a:t>Source des illustrations : Eglise de  Plomodiern (29</a:t>
            </a:r>
            <a:r>
              <a:rPr lang="fr-FR" sz="1400" b="1" dirty="0" smtClean="0">
                <a:solidFill>
                  <a:schemeClr val="tx2"/>
                </a:solidFill>
              </a:rPr>
              <a:t>)</a:t>
            </a:r>
          </a:p>
          <a:p>
            <a:pPr algn="ctr">
              <a:buNone/>
            </a:pPr>
            <a:r>
              <a:rPr lang="fr-FR" sz="1400" b="1" dirty="0" smtClean="0">
                <a:solidFill>
                  <a:schemeClr val="tx2"/>
                </a:solidFill>
              </a:rPr>
              <a:t>Plusieurs artistes ont peint ce chemin de croix offert au dernier prêtre résident qui en a fait don à l’église en quittant sa paroisse</a:t>
            </a:r>
            <a:endParaRPr lang="fr-FR" sz="1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fr-FR" sz="1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fr-FR" sz="1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fr-FR" sz="1400" b="1" dirty="0" smtClean="0">
                <a:solidFill>
                  <a:schemeClr val="tx2"/>
                </a:solidFill>
              </a:rPr>
              <a:t>Nota Bene:  Pour accompagner chacune des stations , </a:t>
            </a:r>
          </a:p>
          <a:p>
            <a:pPr algn="ctr">
              <a:buNone/>
            </a:pPr>
            <a:r>
              <a:rPr lang="fr-FR" sz="1400" b="1" dirty="0" smtClean="0">
                <a:solidFill>
                  <a:schemeClr val="tx2"/>
                </a:solidFill>
              </a:rPr>
              <a:t>se référer  au Chemin de croix paru dans le Bulletin « Du souffle! N°2 » - Enseignement catholique de Bretagne</a:t>
            </a:r>
            <a:endParaRPr lang="fr-FR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8795" y="5429265"/>
            <a:ext cx="5486400" cy="5667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9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station </a:t>
            </a:r>
            <a:endParaRPr lang="fr-FR" dirty="0"/>
          </a:p>
        </p:txBody>
      </p:sp>
      <p:pic>
        <p:nvPicPr>
          <p:cNvPr id="6" name="Espace réservé pour une image  5" descr="DSC_002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57289" y="285729"/>
            <a:ext cx="6667547" cy="500066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0232" y="6053139"/>
            <a:ext cx="5486400" cy="804862"/>
          </a:xfrm>
        </p:spPr>
        <p:txBody>
          <a:bodyPr>
            <a:normAutofit fontScale="92500"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Jésus tombe pour la troisième fois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DSC_0029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837702" y="214290"/>
            <a:ext cx="3704193" cy="535785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919" y="5572140"/>
            <a:ext cx="5486400" cy="4953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10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station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85919" y="6053138"/>
            <a:ext cx="5486400" cy="66201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Jésus est dépouillé de ses vêtements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030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488" y="214291"/>
            <a:ext cx="3643339" cy="5268181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28795" y="6053139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Jésus est cloué sur la croix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8795" y="5500702"/>
            <a:ext cx="5486400" cy="5667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 11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station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85918" y="5429264"/>
            <a:ext cx="5486400" cy="5667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station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1785918" y="6053138"/>
            <a:ext cx="5486400" cy="804862"/>
          </a:xfrm>
        </p:spPr>
        <p:txBody>
          <a:bodyPr/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Jésus meurt sur la croix</a:t>
            </a:r>
          </a:p>
          <a:p>
            <a:endParaRPr lang="fr-FR" dirty="0"/>
          </a:p>
        </p:txBody>
      </p:sp>
      <p:pic>
        <p:nvPicPr>
          <p:cNvPr id="8" name="Espace réservé pour une image  7" descr="IMG_076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14290"/>
            <a:ext cx="3875434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DSC_003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714612" y="214290"/>
            <a:ext cx="3657600" cy="529437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28663" y="6053138"/>
            <a:ext cx="7143800" cy="66201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Jésus est détaché de sa croix et remis à sa mère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480" y="5429265"/>
            <a:ext cx="5486400" cy="5667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 13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station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919" y="5429265"/>
            <a:ext cx="5486400" cy="5667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 14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station </a:t>
            </a:r>
            <a:endParaRPr lang="fr-FR" dirty="0"/>
          </a:p>
        </p:txBody>
      </p:sp>
      <p:pic>
        <p:nvPicPr>
          <p:cNvPr id="5" name="Espace réservé pour une image  4" descr="DSC_003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57292" y="214290"/>
            <a:ext cx="6826801" cy="51201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57356" y="6053139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Jésus est mis au tombeau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785926"/>
          </a:xfrm>
        </p:spPr>
        <p:txBody>
          <a:bodyPr>
            <a:noAutofit/>
          </a:bodyPr>
          <a:lstStyle/>
          <a:p>
            <a:r>
              <a:rPr lang="fr-FR" sz="4400" i="1" dirty="0" smtClean="0">
                <a:solidFill>
                  <a:srgbClr val="C00000"/>
                </a:solidFill>
              </a:rPr>
              <a:t>Dans nos obscurités, </a:t>
            </a:r>
            <a:br>
              <a:rPr lang="fr-FR" sz="4400" i="1" dirty="0" smtClean="0">
                <a:solidFill>
                  <a:srgbClr val="C00000"/>
                </a:solidFill>
              </a:rPr>
            </a:br>
            <a:r>
              <a:rPr lang="fr-FR" sz="4400" i="1" dirty="0" smtClean="0">
                <a:solidFill>
                  <a:srgbClr val="C00000"/>
                </a:solidFill>
              </a:rPr>
              <a:t>allume le feu qui ne s’éteint jamais…</a:t>
            </a:r>
            <a:endParaRPr lang="fr-FR" sz="4400" i="1" dirty="0">
              <a:solidFill>
                <a:srgbClr val="C00000"/>
              </a:solidFill>
            </a:endParaRPr>
          </a:p>
        </p:txBody>
      </p:sp>
      <p:pic>
        <p:nvPicPr>
          <p:cNvPr id="11" name="Espace réservé pour une image  10" descr="DSCF4075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922181" y="1785926"/>
            <a:ext cx="3221819" cy="3143272"/>
          </a:xfrm>
        </p:spPr>
      </p:pic>
      <p:sp>
        <p:nvSpPr>
          <p:cNvPr id="9" name="Espace réservé du contenu 8"/>
          <p:cNvSpPr>
            <a:spLocks noGrp="1"/>
          </p:cNvSpPr>
          <p:nvPr>
            <p:ph type="body" sz="half" idx="2"/>
          </p:nvPr>
        </p:nvSpPr>
        <p:spPr>
          <a:xfrm>
            <a:off x="142844" y="3429000"/>
            <a:ext cx="8786842" cy="3429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4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4400" dirty="0" smtClean="0">
                <a:solidFill>
                  <a:srgbClr val="002060"/>
                </a:solidFill>
              </a:rPr>
              <a:t>Seigneur, apprends-nous </a:t>
            </a:r>
          </a:p>
          <a:p>
            <a:pPr>
              <a:buNone/>
            </a:pPr>
            <a:r>
              <a:rPr lang="fr-FR" sz="4400" dirty="0" smtClean="0">
                <a:solidFill>
                  <a:srgbClr val="002060"/>
                </a:solidFill>
              </a:rPr>
              <a:t>à tenir et attendre dans l’espérance même lorsque tout paraît fini…</a:t>
            </a:r>
            <a:endParaRPr lang="fr-FR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01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28728" y="428605"/>
            <a:ext cx="6381795" cy="4786346"/>
          </a:xfr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57356" y="5500702"/>
            <a:ext cx="5486400" cy="5667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1</a:t>
            </a:r>
            <a:r>
              <a:rPr lang="fr-FR" baseline="30000" dirty="0" smtClean="0">
                <a:solidFill>
                  <a:schemeClr val="tx2"/>
                </a:solidFill>
              </a:rPr>
              <a:t>ère</a:t>
            </a:r>
            <a:r>
              <a:rPr lang="fr-FR" dirty="0" smtClean="0">
                <a:solidFill>
                  <a:schemeClr val="tx2"/>
                </a:solidFill>
              </a:rPr>
              <a:t> station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1857356" y="6053139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Jésus est condamné à mort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5357827"/>
            <a:ext cx="5486400" cy="5667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2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station</a:t>
            </a:r>
            <a:endParaRPr lang="fr-FR" dirty="0"/>
          </a:p>
        </p:txBody>
      </p:sp>
      <p:pic>
        <p:nvPicPr>
          <p:cNvPr id="5" name="Espace réservé pour une image  4" descr="DSC_001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571737" y="214290"/>
            <a:ext cx="3929089" cy="5146512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57356" y="6053139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Jésus est chargé de sa croix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02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928928" y="214290"/>
            <a:ext cx="3549273" cy="514353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57356" y="6053139"/>
            <a:ext cx="5486400" cy="804862"/>
          </a:xfrm>
        </p:spPr>
        <p:txBody>
          <a:bodyPr>
            <a:normAutofit fontScale="92500"/>
          </a:bodyPr>
          <a:lstStyle/>
          <a:p>
            <a:r>
              <a:rPr lang="fr-FR" sz="3200" dirty="0" smtClean="0">
                <a:solidFill>
                  <a:srgbClr val="C00000"/>
                </a:solidFill>
              </a:rPr>
              <a:t>Jésus tombe pour la première fois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5500702"/>
            <a:ext cx="5486400" cy="5667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3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station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5429265"/>
            <a:ext cx="5486400" cy="5667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4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station 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" name="Espace réservé pour une image  4" descr="02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9" y="214291"/>
            <a:ext cx="3995220" cy="5214974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14480" y="6053139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Jésus rencontre sa mère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480" y="5214951"/>
            <a:ext cx="5486400" cy="5667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5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station </a:t>
            </a:r>
            <a:endParaRPr lang="fr-FR" dirty="0"/>
          </a:p>
        </p:txBody>
      </p:sp>
      <p:pic>
        <p:nvPicPr>
          <p:cNvPr id="5" name="Espace réservé pour une image  4" descr="DSC_0019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57291" y="285728"/>
            <a:ext cx="6429420" cy="482206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3043" y="578645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Simon de Cyrène aide Jésus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DSC_002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714613" y="214290"/>
            <a:ext cx="3571900" cy="516419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5357827"/>
            <a:ext cx="5486400" cy="5667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 6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station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85919" y="6053139"/>
            <a:ext cx="5486400" cy="8048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Une femme essuie le visage de Jésus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32" y="5357827"/>
            <a:ext cx="5486400" cy="5667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7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station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28795" y="6053139"/>
            <a:ext cx="5486400" cy="8048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Jésus tombe pour la deuxième fois</a:t>
            </a:r>
            <a:endParaRPr lang="fr-FR" sz="3200" dirty="0">
              <a:solidFill>
                <a:srgbClr val="C00000"/>
              </a:solidFill>
            </a:endParaRPr>
          </a:p>
        </p:txBody>
      </p:sp>
      <p:pic>
        <p:nvPicPr>
          <p:cNvPr id="7" name="Espace réservé pour une image  6" descr="DSC_0025-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DSC_0027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86051" y="214291"/>
            <a:ext cx="3599029" cy="5214974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85919" y="6053139"/>
            <a:ext cx="5486400" cy="8048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</a:rPr>
              <a:t>Jésus parle aux femmes de Jérusalem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8795" y="5500702"/>
            <a:ext cx="5486400" cy="56673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 8</a:t>
            </a:r>
            <a:r>
              <a:rPr lang="fr-FR" baseline="30000" dirty="0" smtClean="0">
                <a:solidFill>
                  <a:schemeClr val="tx2"/>
                </a:solidFill>
              </a:rPr>
              <a:t>ème</a:t>
            </a:r>
            <a:r>
              <a:rPr lang="fr-FR" dirty="0" smtClean="0">
                <a:solidFill>
                  <a:schemeClr val="tx2"/>
                </a:solidFill>
              </a:rPr>
              <a:t> station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207</Words>
  <Application>Microsoft Office PowerPoint</Application>
  <PresentationFormat>Affichage à l'écran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Chemin de croix </vt:lpstr>
      <vt:lpstr>1ère station </vt:lpstr>
      <vt:lpstr>2ème station</vt:lpstr>
      <vt:lpstr>3ème station</vt:lpstr>
      <vt:lpstr>4ème station </vt:lpstr>
      <vt:lpstr>5ème station </vt:lpstr>
      <vt:lpstr> 6ème station </vt:lpstr>
      <vt:lpstr>7ème station</vt:lpstr>
      <vt:lpstr> 8ème station </vt:lpstr>
      <vt:lpstr>9ème station </vt:lpstr>
      <vt:lpstr>10ème station</vt:lpstr>
      <vt:lpstr> 11ème station </vt:lpstr>
      <vt:lpstr>12ème station</vt:lpstr>
      <vt:lpstr> 13ème station </vt:lpstr>
      <vt:lpstr> 14ème station </vt:lpstr>
      <vt:lpstr>Dans nos obscurités,  allume le feu qui ne s’éteint jamais…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user</dc:creator>
  <cp:lastModifiedBy>user</cp:lastModifiedBy>
  <cp:revision>27</cp:revision>
  <dcterms:created xsi:type="dcterms:W3CDTF">2010-03-10T14:35:13Z</dcterms:created>
  <dcterms:modified xsi:type="dcterms:W3CDTF">2010-03-12T15:50:41Z</dcterms:modified>
</cp:coreProperties>
</file>